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3" r:id="rId1"/>
  </p:sldMasterIdLst>
  <p:notesMasterIdLst>
    <p:notesMasterId r:id="rId37"/>
  </p:notesMasterIdLst>
  <p:sldIdLst>
    <p:sldId id="289" r:id="rId2"/>
    <p:sldId id="395" r:id="rId3"/>
    <p:sldId id="396" r:id="rId4"/>
    <p:sldId id="397" r:id="rId5"/>
    <p:sldId id="418" r:id="rId6"/>
    <p:sldId id="417" r:id="rId7"/>
    <p:sldId id="407" r:id="rId8"/>
    <p:sldId id="399" r:id="rId9"/>
    <p:sldId id="400" r:id="rId10"/>
    <p:sldId id="402" r:id="rId11"/>
    <p:sldId id="408" r:id="rId12"/>
    <p:sldId id="409" r:id="rId13"/>
    <p:sldId id="410" r:id="rId14"/>
    <p:sldId id="363" r:id="rId15"/>
    <p:sldId id="389" r:id="rId16"/>
    <p:sldId id="390" r:id="rId17"/>
    <p:sldId id="391" r:id="rId18"/>
    <p:sldId id="358" r:id="rId19"/>
    <p:sldId id="359" r:id="rId20"/>
    <p:sldId id="365" r:id="rId21"/>
    <p:sldId id="367" r:id="rId22"/>
    <p:sldId id="368" r:id="rId23"/>
    <p:sldId id="369" r:id="rId24"/>
    <p:sldId id="370" r:id="rId25"/>
    <p:sldId id="371" r:id="rId26"/>
    <p:sldId id="372" r:id="rId27"/>
    <p:sldId id="373" r:id="rId28"/>
    <p:sldId id="411" r:id="rId29"/>
    <p:sldId id="413" r:id="rId30"/>
    <p:sldId id="414" r:id="rId31"/>
    <p:sldId id="415" r:id="rId32"/>
    <p:sldId id="416" r:id="rId33"/>
    <p:sldId id="412" r:id="rId34"/>
    <p:sldId id="332" r:id="rId35"/>
    <p:sldId id="279" r:id="rId3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3300"/>
    <a:srgbClr val="FF00FF"/>
    <a:srgbClr val="FFFF66"/>
    <a:srgbClr val="000099"/>
    <a:srgbClr val="CC0066"/>
    <a:srgbClr val="00FF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54" autoAdjust="0"/>
    <p:restoredTop sz="94745" autoAdjust="0"/>
  </p:normalViewPr>
  <p:slideViewPr>
    <p:cSldViewPr>
      <p:cViewPr varScale="1">
        <p:scale>
          <a:sx n="41" d="100"/>
          <a:sy n="41" d="100"/>
        </p:scale>
        <p:origin x="-1368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Times New Roman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3061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30618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61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3061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3061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Times New Roman" pitchFamily="18" charset="0"/>
              </a:defRPr>
            </a:lvl1pPr>
          </a:lstStyle>
          <a:p>
            <a:fld id="{8E5A93F2-D06D-4E66-A189-31B56C90BDB6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894538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3962400" y="1066800"/>
            <a:ext cx="4648200" cy="1981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</a:p>
        </p:txBody>
      </p:sp>
      <p:sp>
        <p:nvSpPr>
          <p:cNvPr id="293891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3962400" y="3657600"/>
            <a:ext cx="4572000" cy="1676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</a:p>
        </p:txBody>
      </p:sp>
      <p:sp>
        <p:nvSpPr>
          <p:cNvPr id="293892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301625" y="6076950"/>
            <a:ext cx="2289175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29389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07695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293894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076950"/>
            <a:ext cx="2289175" cy="476250"/>
          </a:xfrm>
        </p:spPr>
        <p:txBody>
          <a:bodyPr/>
          <a:lstStyle>
            <a:lvl1pPr>
              <a:defRPr/>
            </a:lvl1pPr>
          </a:lstStyle>
          <a:p>
            <a:fld id="{87B75E01-517C-4B65-AA47-0FCD4ECC3E4F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36CBF9-897A-4817-B397-CCF9E2223FD6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88090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10363" y="685800"/>
            <a:ext cx="2135187" cy="51816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1625" y="685800"/>
            <a:ext cx="6256338" cy="51816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186180-7C38-4BE0-ADA0-45D737EDD24B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904840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01625" y="685800"/>
            <a:ext cx="854075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304800" y="1981200"/>
            <a:ext cx="4194175" cy="3886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1375" y="1981200"/>
            <a:ext cx="4194175" cy="3886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301625" y="6019800"/>
            <a:ext cx="2289175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01980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019800"/>
            <a:ext cx="2289175" cy="476250"/>
          </a:xfrm>
        </p:spPr>
        <p:txBody>
          <a:bodyPr/>
          <a:lstStyle>
            <a:lvl1pPr>
              <a:defRPr/>
            </a:lvl1pPr>
          </a:lstStyle>
          <a:p>
            <a:fld id="{4AADF7F5-4F0B-4BB1-BE22-B4F2EBA0B8E2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215564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标题和四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sz="quarter"/>
          </p:nvPr>
        </p:nvSpPr>
        <p:spPr>
          <a:xfrm>
            <a:off x="301625" y="685800"/>
            <a:ext cx="854075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304800" y="1981200"/>
            <a:ext cx="4194175" cy="18669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51375" y="1981200"/>
            <a:ext cx="4194175" cy="18669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304800" y="4000500"/>
            <a:ext cx="4194175" cy="18669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51375" y="4000500"/>
            <a:ext cx="4194175" cy="18669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301625" y="6019800"/>
            <a:ext cx="2289175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601980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6019800"/>
            <a:ext cx="2289175" cy="476250"/>
          </a:xfrm>
        </p:spPr>
        <p:txBody>
          <a:bodyPr/>
          <a:lstStyle>
            <a:lvl1pPr>
              <a:defRPr/>
            </a:lvl1pPr>
          </a:lstStyle>
          <a:p>
            <a:fld id="{37088CA5-A79E-4894-BBB3-B43B9E9181FA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22740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E7948C-AADD-4BB6-930C-AD45274ADE67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50312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F6C871-76C7-498D-BB5E-83DD9AE6F910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4073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4800" y="1981200"/>
            <a:ext cx="4194175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1375" y="1981200"/>
            <a:ext cx="4194175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E47F92-72B2-4D36-A4F6-C0F2A9BFC6E7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19872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BC4467-B07C-4E3D-B98F-4A3D16241293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759505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E0A6F5-B03B-4602-AF57-6994A291D431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43586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CA6484-7757-46AE-80F8-498D4ACD8F9A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613076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CFD0B0-D1F7-47F1-917D-92DD3B6DC932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45431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1691A3-A7BB-496D-9948-99A372EF341A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04052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685800"/>
            <a:ext cx="854075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92867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4800" y="1981200"/>
            <a:ext cx="854075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2928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019800"/>
            <a:ext cx="22891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zh-CN"/>
          </a:p>
        </p:txBody>
      </p:sp>
      <p:sp>
        <p:nvSpPr>
          <p:cNvPr id="2928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9800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zh-CN"/>
          </a:p>
        </p:txBody>
      </p:sp>
      <p:sp>
        <p:nvSpPr>
          <p:cNvPr id="2928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019800"/>
            <a:ext cx="22891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5C304A4-BE61-45FC-AD8C-CD24C3EB9DE4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4" r:id="rId1"/>
    <p:sldLayoutId id="2147483875" r:id="rId2"/>
    <p:sldLayoutId id="2147483876" r:id="rId3"/>
    <p:sldLayoutId id="2147483877" r:id="rId4"/>
    <p:sldLayoutId id="2147483878" r:id="rId5"/>
    <p:sldLayoutId id="2147483879" r:id="rId6"/>
    <p:sldLayoutId id="2147483880" r:id="rId7"/>
    <p:sldLayoutId id="2147483881" r:id="rId8"/>
    <p:sldLayoutId id="2147483882" r:id="rId9"/>
    <p:sldLayoutId id="2147483883" r:id="rId10"/>
    <p:sldLayoutId id="2147483884" r:id="rId11"/>
    <p:sldLayoutId id="2147483885" r:id="rId12"/>
    <p:sldLayoutId id="2147483886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" pitchFamily="2" charset="2"/>
        <a:buChar char="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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gif"/><Relationship Id="rId3" Type="http://schemas.openxmlformats.org/officeDocument/2006/relationships/image" Target="../media/image4.gif"/><Relationship Id="rId7" Type="http://schemas.openxmlformats.org/officeDocument/2006/relationships/image" Target="../media/image8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gif"/><Relationship Id="rId5" Type="http://schemas.openxmlformats.org/officeDocument/2006/relationships/image" Target="../media/image6.gif"/><Relationship Id="rId4" Type="http://schemas.openxmlformats.org/officeDocument/2006/relationships/image" Target="../media/image5.gif"/><Relationship Id="rId9" Type="http://schemas.openxmlformats.org/officeDocument/2006/relationships/image" Target="../media/image10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maps.infobees.com/images/globe-1.jpg&amp;imgrefurl=http://maps.infobees.com/&amp;h=197&amp;w=213&amp;sz=7&amp;tbnid=ZoWVkUMERC0J:&amp;tbnh=93&amp;tbnw=101&amp;start=22&amp;prev=/images%3Fq%3D%25E4%25B8%2596%25E7%2595%258C%25E5%259C%25B0%25E5%259B%25BE%26start%3D20%26hl%3Dzh-CN%26lr%3D%26newwindow%3D1%26sa%3DN" TargetMode="External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hyperlink" Target="http://images.google.com/imgres?imgurl=http://nature.ckps.tpc.edu.tw/photo/92%E5%B9%B4%E4%BA%8C%E5%B9%B4%E4%B8%89%E7%8F%AD/930213%E9%A0%92%E7%8D%8E/%E5%AD%B8%E7%BF%92%E4%BD%B3%E4%BD%9C%E7%8D%8E.JPG&amp;imgrefurl=http://nature.ckps.tpc.edu.tw/photo/92%25E5%25B9%25B4%25E4%25BA%258C%25E5%25B9%25B4%25E4%25B8%2589%25E7%258F%25AD/930213%25E9%25A0%2592%25E7%258D%258E/&amp;h=1200&amp;w=1600&amp;sz=319&amp;tbnid=5bY3uHwSKcwJ:&amp;tbnh=112&amp;tbnw=149&amp;start=11&amp;prev=/images%3Fq%3D%25E5%25AD%25A6%25E4%25B9%25A0%26hl%3Dzh-CN%26lr%3D%26newwindow%3D1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jpeg"/><Relationship Id="rId4" Type="http://schemas.openxmlformats.org/officeDocument/2006/relationships/hyperlink" Target="http://images.google.com/imgres?imgurl=http://www.snweb.com/gb/gnd/2002/0328/13p6.jpg&amp;imgrefurl=http://www.snweb.com/gb/gnd/2002/0328/m0328001.htm&amp;h=196&amp;w=235&amp;sz=13&amp;tbnid=cJJ8wkzz1W4J:&amp;tbnh=86&amp;tbnw=103&amp;start=7&amp;prev=/images%3Fq%3D%25E6%25B8%2585%25E5%258D%258E%25E5%25A4%25A7%25E5%25AD%25A6%25E6%25A0%25A1%25E9%2597%25A8%26hl%3Dzh-CN%26lr%3D%26newwindow%3D1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hyperlink" Target="http://tucoo.com/card/frame/html/image15.htm" TargetMode="Externa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hjkids.com/show.php?newsid=5638" TargetMode="Externa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7" Type="http://schemas.openxmlformats.org/officeDocument/2006/relationships/image" Target="../media/image58.gif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jpeg"/><Relationship Id="rId5" Type="http://schemas.openxmlformats.org/officeDocument/2006/relationships/image" Target="../media/image56.jpeg"/><Relationship Id="rId4" Type="http://schemas.openxmlformats.org/officeDocument/2006/relationships/image" Target="../media/image55.w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gif"/><Relationship Id="rId13" Type="http://schemas.openxmlformats.org/officeDocument/2006/relationships/slide" Target="slide26.xml"/><Relationship Id="rId3" Type="http://schemas.openxmlformats.org/officeDocument/2006/relationships/slide" Target="slide27.xml"/><Relationship Id="rId7" Type="http://schemas.openxmlformats.org/officeDocument/2006/relationships/slide" Target="slide23.xml"/><Relationship Id="rId12" Type="http://schemas.openxmlformats.org/officeDocument/2006/relationships/image" Target="../media/image64.gif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1.gif"/><Relationship Id="rId11" Type="http://schemas.openxmlformats.org/officeDocument/2006/relationships/slide" Target="slide25.xml"/><Relationship Id="rId5" Type="http://schemas.openxmlformats.org/officeDocument/2006/relationships/slide" Target="slide22.xml"/><Relationship Id="rId15" Type="http://schemas.openxmlformats.org/officeDocument/2006/relationships/image" Target="../media/image66.gif"/><Relationship Id="rId10" Type="http://schemas.openxmlformats.org/officeDocument/2006/relationships/image" Target="../media/image63.gif"/><Relationship Id="rId4" Type="http://schemas.openxmlformats.org/officeDocument/2006/relationships/image" Target="../media/image60.gif"/><Relationship Id="rId9" Type="http://schemas.openxmlformats.org/officeDocument/2006/relationships/slide" Target="slide24.xml"/><Relationship Id="rId14" Type="http://schemas.openxmlformats.org/officeDocument/2006/relationships/image" Target="../media/image65.gi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gif"/><Relationship Id="rId13" Type="http://schemas.openxmlformats.org/officeDocument/2006/relationships/slide" Target="slide26.xml"/><Relationship Id="rId3" Type="http://schemas.openxmlformats.org/officeDocument/2006/relationships/slide" Target="slide27.xml"/><Relationship Id="rId7" Type="http://schemas.openxmlformats.org/officeDocument/2006/relationships/slide" Target="slide23.xml"/><Relationship Id="rId12" Type="http://schemas.openxmlformats.org/officeDocument/2006/relationships/image" Target="../media/image64.gif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1.gif"/><Relationship Id="rId11" Type="http://schemas.openxmlformats.org/officeDocument/2006/relationships/slide" Target="slide25.xml"/><Relationship Id="rId5" Type="http://schemas.openxmlformats.org/officeDocument/2006/relationships/slide" Target="slide22.xml"/><Relationship Id="rId15" Type="http://schemas.openxmlformats.org/officeDocument/2006/relationships/image" Target="../media/image66.gif"/><Relationship Id="rId10" Type="http://schemas.openxmlformats.org/officeDocument/2006/relationships/image" Target="../media/image63.gif"/><Relationship Id="rId4" Type="http://schemas.openxmlformats.org/officeDocument/2006/relationships/image" Target="../media/image60.gif"/><Relationship Id="rId9" Type="http://schemas.openxmlformats.org/officeDocument/2006/relationships/slide" Target="slide24.xml"/><Relationship Id="rId14" Type="http://schemas.openxmlformats.org/officeDocument/2006/relationships/image" Target="../media/image65.gi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gif"/><Relationship Id="rId13" Type="http://schemas.openxmlformats.org/officeDocument/2006/relationships/slide" Target="slide26.xml"/><Relationship Id="rId3" Type="http://schemas.openxmlformats.org/officeDocument/2006/relationships/slide" Target="slide27.xml"/><Relationship Id="rId7" Type="http://schemas.openxmlformats.org/officeDocument/2006/relationships/slide" Target="slide23.xml"/><Relationship Id="rId12" Type="http://schemas.openxmlformats.org/officeDocument/2006/relationships/image" Target="../media/image64.gif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1.gif"/><Relationship Id="rId11" Type="http://schemas.openxmlformats.org/officeDocument/2006/relationships/slide" Target="slide25.xml"/><Relationship Id="rId5" Type="http://schemas.openxmlformats.org/officeDocument/2006/relationships/slide" Target="slide22.xml"/><Relationship Id="rId15" Type="http://schemas.openxmlformats.org/officeDocument/2006/relationships/image" Target="../media/image66.gif"/><Relationship Id="rId10" Type="http://schemas.openxmlformats.org/officeDocument/2006/relationships/image" Target="../media/image63.gif"/><Relationship Id="rId4" Type="http://schemas.openxmlformats.org/officeDocument/2006/relationships/image" Target="../media/image60.gif"/><Relationship Id="rId9" Type="http://schemas.openxmlformats.org/officeDocument/2006/relationships/slide" Target="slide24.xml"/><Relationship Id="rId14" Type="http://schemas.openxmlformats.org/officeDocument/2006/relationships/image" Target="../media/image65.gi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gif"/><Relationship Id="rId13" Type="http://schemas.openxmlformats.org/officeDocument/2006/relationships/slide" Target="slide26.xml"/><Relationship Id="rId3" Type="http://schemas.openxmlformats.org/officeDocument/2006/relationships/slide" Target="slide27.xml"/><Relationship Id="rId7" Type="http://schemas.openxmlformats.org/officeDocument/2006/relationships/slide" Target="slide23.xml"/><Relationship Id="rId12" Type="http://schemas.openxmlformats.org/officeDocument/2006/relationships/image" Target="../media/image64.gif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1.gif"/><Relationship Id="rId11" Type="http://schemas.openxmlformats.org/officeDocument/2006/relationships/slide" Target="slide25.xml"/><Relationship Id="rId5" Type="http://schemas.openxmlformats.org/officeDocument/2006/relationships/slide" Target="slide22.xml"/><Relationship Id="rId15" Type="http://schemas.openxmlformats.org/officeDocument/2006/relationships/image" Target="../media/image66.gif"/><Relationship Id="rId10" Type="http://schemas.openxmlformats.org/officeDocument/2006/relationships/image" Target="../media/image63.gif"/><Relationship Id="rId4" Type="http://schemas.openxmlformats.org/officeDocument/2006/relationships/image" Target="../media/image60.gif"/><Relationship Id="rId9" Type="http://schemas.openxmlformats.org/officeDocument/2006/relationships/slide" Target="slide24.xml"/><Relationship Id="rId14" Type="http://schemas.openxmlformats.org/officeDocument/2006/relationships/image" Target="../media/image65.gi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gif"/><Relationship Id="rId13" Type="http://schemas.openxmlformats.org/officeDocument/2006/relationships/slide" Target="slide26.xml"/><Relationship Id="rId3" Type="http://schemas.openxmlformats.org/officeDocument/2006/relationships/slide" Target="slide27.xml"/><Relationship Id="rId7" Type="http://schemas.openxmlformats.org/officeDocument/2006/relationships/slide" Target="slide23.xml"/><Relationship Id="rId12" Type="http://schemas.openxmlformats.org/officeDocument/2006/relationships/image" Target="../media/image64.gif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1.gif"/><Relationship Id="rId11" Type="http://schemas.openxmlformats.org/officeDocument/2006/relationships/slide" Target="slide25.xml"/><Relationship Id="rId5" Type="http://schemas.openxmlformats.org/officeDocument/2006/relationships/slide" Target="slide22.xml"/><Relationship Id="rId15" Type="http://schemas.openxmlformats.org/officeDocument/2006/relationships/image" Target="../media/image66.gif"/><Relationship Id="rId10" Type="http://schemas.openxmlformats.org/officeDocument/2006/relationships/image" Target="../media/image63.gif"/><Relationship Id="rId4" Type="http://schemas.openxmlformats.org/officeDocument/2006/relationships/image" Target="../media/image60.gif"/><Relationship Id="rId9" Type="http://schemas.openxmlformats.org/officeDocument/2006/relationships/slide" Target="slide24.xml"/><Relationship Id="rId14" Type="http://schemas.openxmlformats.org/officeDocument/2006/relationships/image" Target="../media/image65.gi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gif"/><Relationship Id="rId13" Type="http://schemas.openxmlformats.org/officeDocument/2006/relationships/slide" Target="slide26.xml"/><Relationship Id="rId3" Type="http://schemas.openxmlformats.org/officeDocument/2006/relationships/slide" Target="slide27.xml"/><Relationship Id="rId7" Type="http://schemas.openxmlformats.org/officeDocument/2006/relationships/slide" Target="slide23.xml"/><Relationship Id="rId12" Type="http://schemas.openxmlformats.org/officeDocument/2006/relationships/image" Target="../media/image64.gif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1.gif"/><Relationship Id="rId11" Type="http://schemas.openxmlformats.org/officeDocument/2006/relationships/slide" Target="slide25.xml"/><Relationship Id="rId5" Type="http://schemas.openxmlformats.org/officeDocument/2006/relationships/slide" Target="slide22.xml"/><Relationship Id="rId15" Type="http://schemas.openxmlformats.org/officeDocument/2006/relationships/image" Target="../media/image66.gif"/><Relationship Id="rId10" Type="http://schemas.openxmlformats.org/officeDocument/2006/relationships/image" Target="../media/image63.gif"/><Relationship Id="rId4" Type="http://schemas.openxmlformats.org/officeDocument/2006/relationships/image" Target="../media/image60.gif"/><Relationship Id="rId9" Type="http://schemas.openxmlformats.org/officeDocument/2006/relationships/slide" Target="slide24.xml"/><Relationship Id="rId14" Type="http://schemas.openxmlformats.org/officeDocument/2006/relationships/image" Target="../media/image65.gif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gif"/><Relationship Id="rId13" Type="http://schemas.openxmlformats.org/officeDocument/2006/relationships/slide" Target="slide26.xml"/><Relationship Id="rId3" Type="http://schemas.openxmlformats.org/officeDocument/2006/relationships/slide" Target="slide27.xml"/><Relationship Id="rId7" Type="http://schemas.openxmlformats.org/officeDocument/2006/relationships/slide" Target="slide23.xml"/><Relationship Id="rId12" Type="http://schemas.openxmlformats.org/officeDocument/2006/relationships/image" Target="../media/image64.gif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1.gif"/><Relationship Id="rId11" Type="http://schemas.openxmlformats.org/officeDocument/2006/relationships/slide" Target="slide25.xml"/><Relationship Id="rId5" Type="http://schemas.openxmlformats.org/officeDocument/2006/relationships/slide" Target="slide22.xml"/><Relationship Id="rId15" Type="http://schemas.openxmlformats.org/officeDocument/2006/relationships/image" Target="../media/image66.gif"/><Relationship Id="rId10" Type="http://schemas.openxmlformats.org/officeDocument/2006/relationships/image" Target="../media/image63.gif"/><Relationship Id="rId4" Type="http://schemas.openxmlformats.org/officeDocument/2006/relationships/image" Target="../media/image60.gif"/><Relationship Id="rId9" Type="http://schemas.openxmlformats.org/officeDocument/2006/relationships/slide" Target="slide24.xml"/><Relationship Id="rId14" Type="http://schemas.openxmlformats.org/officeDocument/2006/relationships/image" Target="../media/image65.gi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hjkids.com/show.php?newsid=5638" TargetMode="External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hjkids.com/show.php?newsid=5638" TargetMode="Externa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jpeg"/><Relationship Id="rId3" Type="http://schemas.openxmlformats.org/officeDocument/2006/relationships/audio" Target="../media/audio2.wav"/><Relationship Id="rId7" Type="http://schemas.openxmlformats.org/officeDocument/2006/relationships/image" Target="../media/image15.jpeg"/><Relationship Id="rId12" Type="http://schemas.openxmlformats.org/officeDocument/2006/relationships/image" Target="../media/image2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11" Type="http://schemas.openxmlformats.org/officeDocument/2006/relationships/image" Target="../media/image19.gif"/><Relationship Id="rId5" Type="http://schemas.openxmlformats.org/officeDocument/2006/relationships/image" Target="../media/image13.jpeg"/><Relationship Id="rId15" Type="http://schemas.openxmlformats.org/officeDocument/2006/relationships/image" Target="../media/image23.jpeg"/><Relationship Id="rId10" Type="http://schemas.openxmlformats.org/officeDocument/2006/relationships/image" Target="../media/image18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Relationship Id="rId14" Type="http://schemas.openxmlformats.org/officeDocument/2006/relationships/image" Target="../media/image2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3346" name="Picture 2" descr="band1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5013325"/>
            <a:ext cx="869950" cy="1325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3347" name="Picture 3" descr="band2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7700" y="3246438"/>
            <a:ext cx="228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3348" name="Picture 4" descr="band31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3246438"/>
            <a:ext cx="217488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3349" name="Picture 5" descr="band41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4038600"/>
            <a:ext cx="1660525" cy="1660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3350" name="Picture 6" descr="band51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429000"/>
            <a:ext cx="365125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3351" name="Picture 7" descr="friend08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4114800"/>
            <a:ext cx="5715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3352" name="Picture 8" descr="friend09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4648200"/>
            <a:ext cx="3368675" cy="1581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3353" name="Picture 9" descr="xscj0015"/>
          <p:cNvPicPr>
            <a:picLocks noChangeAspect="1" noChangeArrowheads="1" noCrop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16113"/>
            <a:ext cx="9144000" cy="5229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3356" name="Text Box 12"/>
          <p:cNvSpPr txBox="1">
            <a:spLocks noChangeArrowheads="1"/>
          </p:cNvSpPr>
          <p:nvPr/>
        </p:nvSpPr>
        <p:spPr bwMode="auto">
          <a:xfrm>
            <a:off x="684213" y="549275"/>
            <a:ext cx="6910387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latin typeface="Arial Black" pitchFamily="34" charset="0"/>
              </a:rPr>
              <a:t>Unit5  </a:t>
            </a:r>
            <a:r>
              <a:rPr lang="en-US" altLang="zh-CN" sz="3200" b="1">
                <a:solidFill>
                  <a:srgbClr val="FF3300"/>
                </a:solidFill>
                <a:latin typeface="Arial Black" pitchFamily="34" charset="0"/>
              </a:rPr>
              <a:t>if</a:t>
            </a:r>
            <a:r>
              <a:rPr lang="en-US" altLang="zh-CN" sz="3200" b="1">
                <a:latin typeface="Arial Black" pitchFamily="34" charset="0"/>
              </a:rPr>
              <a:t> you go to the party,</a:t>
            </a:r>
          </a:p>
          <a:p>
            <a:r>
              <a:rPr lang="en-US" altLang="zh-CN" sz="3200" b="1">
                <a:latin typeface="Arial Black" pitchFamily="34" charset="0"/>
              </a:rPr>
              <a:t>          you</a:t>
            </a:r>
            <a:r>
              <a:rPr lang="en-US" altLang="zh-CN" sz="3200" b="1">
                <a:solidFill>
                  <a:srgbClr val="FF3300"/>
                </a:solidFill>
                <a:latin typeface="Arial Black" pitchFamily="34" charset="0"/>
              </a:rPr>
              <a:t>’ll</a:t>
            </a:r>
            <a:r>
              <a:rPr lang="en-US" altLang="zh-CN" sz="3200" b="1">
                <a:latin typeface="Arial Black" pitchFamily="34" charset="0"/>
              </a:rPr>
              <a:t> have a great time!</a:t>
            </a:r>
          </a:p>
        </p:txBody>
      </p:sp>
      <p:sp>
        <p:nvSpPr>
          <p:cNvPr id="313358" name="Rectangle 14"/>
          <p:cNvSpPr>
            <a:spLocks noChangeArrowheads="1"/>
          </p:cNvSpPr>
          <p:nvPr/>
        </p:nvSpPr>
        <p:spPr bwMode="auto">
          <a:xfrm>
            <a:off x="2195513" y="836613"/>
            <a:ext cx="4127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rgbClr val="000000"/>
                </a:solidFill>
              </a:rPr>
              <a:t>—</a:t>
            </a:r>
            <a:endParaRPr lang="zh-CN" altLang="en-US" b="1">
              <a:solidFill>
                <a:srgbClr val="000000"/>
              </a:solidFill>
            </a:endParaRPr>
          </a:p>
        </p:txBody>
      </p:sp>
      <p:sp>
        <p:nvSpPr>
          <p:cNvPr id="313359" name="Text Box 15"/>
          <p:cNvSpPr txBox="1">
            <a:spLocks noChangeArrowheads="1"/>
          </p:cNvSpPr>
          <p:nvPr/>
        </p:nvSpPr>
        <p:spPr bwMode="auto">
          <a:xfrm>
            <a:off x="2051050" y="193675"/>
            <a:ext cx="15636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假如</a:t>
            </a:r>
            <a:r>
              <a:rPr lang="en-US" altLang="zh-CN" sz="24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,</a:t>
            </a:r>
            <a:r>
              <a:rPr lang="zh-CN" altLang="en-US" sz="24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如果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13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133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335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39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>
                <a:solidFill>
                  <a:srgbClr val="990099"/>
                </a:solidFill>
              </a:rPr>
              <a:t>Patterns</a:t>
            </a:r>
          </a:p>
        </p:txBody>
      </p:sp>
      <p:pic>
        <p:nvPicPr>
          <p:cNvPr id="443395" name="Picture 3" descr="m1244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487488"/>
            <a:ext cx="7127875" cy="1604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3396" name="Picture 4" descr="m1243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4292600"/>
            <a:ext cx="4103687" cy="1808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3397" name="Picture 5" descr="m1243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3357563"/>
            <a:ext cx="2232025" cy="796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3398" name="Picture 6" descr="m1243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3025775"/>
            <a:ext cx="3673475" cy="3130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33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3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443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443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433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433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9538" name="Picture 2" descr="images[24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5175"/>
            <a:ext cx="3457575" cy="3095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9539" name="AutoShape 3"/>
          <p:cNvSpPr>
            <a:spLocks noChangeArrowheads="1"/>
          </p:cNvSpPr>
          <p:nvPr/>
        </p:nvSpPr>
        <p:spPr bwMode="auto">
          <a:xfrm>
            <a:off x="3203575" y="1125538"/>
            <a:ext cx="5256213" cy="1079500"/>
          </a:xfrm>
          <a:prstGeom prst="wedgeEllipseCallout">
            <a:avLst>
              <a:gd name="adj1" fmla="val -75583"/>
              <a:gd name="adj2" fmla="val 7676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zh-CN" altLang="en-US"/>
          </a:p>
        </p:txBody>
      </p:sp>
      <p:sp>
        <p:nvSpPr>
          <p:cNvPr id="449540" name="Text Box 4"/>
          <p:cNvSpPr txBox="1">
            <a:spLocks noChangeArrowheads="1"/>
          </p:cNvSpPr>
          <p:nvPr/>
        </p:nvSpPr>
        <p:spPr bwMode="auto">
          <a:xfrm>
            <a:off x="3563938" y="1341438"/>
            <a:ext cx="48958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FF3300"/>
                </a:solidFill>
              </a:rPr>
              <a:t>If </a:t>
            </a:r>
            <a:r>
              <a:rPr lang="en-US" altLang="zh-CN" sz="3200" b="1">
                <a:solidFill>
                  <a:srgbClr val="000000"/>
                </a:solidFill>
              </a:rPr>
              <a:t>it </a:t>
            </a:r>
            <a:r>
              <a:rPr lang="en-US" altLang="zh-CN" sz="3200" b="1">
                <a:solidFill>
                  <a:srgbClr val="FF3300"/>
                </a:solidFill>
              </a:rPr>
              <a:t>is</a:t>
            </a:r>
            <a:r>
              <a:rPr lang="en-US" altLang="zh-CN" sz="3200" b="1">
                <a:solidFill>
                  <a:srgbClr val="000000"/>
                </a:solidFill>
              </a:rPr>
              <a:t> sunny tomorrow,</a:t>
            </a:r>
          </a:p>
        </p:txBody>
      </p:sp>
      <p:sp>
        <p:nvSpPr>
          <p:cNvPr id="449541" name="AutoShape 5"/>
          <p:cNvSpPr>
            <a:spLocks noChangeArrowheads="1"/>
          </p:cNvSpPr>
          <p:nvPr/>
        </p:nvSpPr>
        <p:spPr bwMode="auto">
          <a:xfrm>
            <a:off x="1042988" y="3068638"/>
            <a:ext cx="4500562" cy="792162"/>
          </a:xfrm>
          <a:prstGeom prst="cloudCallout">
            <a:avLst>
              <a:gd name="adj1" fmla="val -56806"/>
              <a:gd name="adj2" fmla="val 390079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zh-CN" altLang="en-US"/>
          </a:p>
        </p:txBody>
      </p:sp>
      <p:sp>
        <p:nvSpPr>
          <p:cNvPr id="449542" name="Text Box 6"/>
          <p:cNvSpPr txBox="1">
            <a:spLocks noChangeArrowheads="1"/>
          </p:cNvSpPr>
          <p:nvPr/>
        </p:nvSpPr>
        <p:spPr bwMode="auto">
          <a:xfrm>
            <a:off x="1619250" y="3141663"/>
            <a:ext cx="54006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FF3300"/>
                </a:solidFill>
              </a:rPr>
              <a:t>I’ll </a:t>
            </a:r>
            <a:r>
              <a:rPr lang="en-US" altLang="zh-CN" sz="3200" b="1">
                <a:solidFill>
                  <a:srgbClr val="000000"/>
                </a:solidFill>
              </a:rPr>
              <a:t>go fishing .</a:t>
            </a:r>
          </a:p>
        </p:txBody>
      </p:sp>
      <p:pic>
        <p:nvPicPr>
          <p:cNvPr id="449543" name="Picture 7" descr="u=1598358094,3858177281&amp;gp=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2492375"/>
            <a:ext cx="3563937" cy="2520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9544" name="Picture 8" descr="3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005263"/>
            <a:ext cx="3671888" cy="2592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9545" name="AutoShape 9"/>
          <p:cNvSpPr>
            <a:spLocks noChangeArrowheads="1"/>
          </p:cNvSpPr>
          <p:nvPr/>
        </p:nvSpPr>
        <p:spPr bwMode="auto">
          <a:xfrm>
            <a:off x="3995738" y="5373688"/>
            <a:ext cx="4932362" cy="935037"/>
          </a:xfrm>
          <a:prstGeom prst="wedgeEllipseCallout">
            <a:avLst>
              <a:gd name="adj1" fmla="val -39380"/>
              <a:gd name="adj2" fmla="val 2385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zh-CN" altLang="en-US"/>
          </a:p>
        </p:txBody>
      </p:sp>
      <p:sp>
        <p:nvSpPr>
          <p:cNvPr id="449546" name="Text Box 10"/>
          <p:cNvSpPr txBox="1">
            <a:spLocks noChangeArrowheads="1"/>
          </p:cNvSpPr>
          <p:nvPr/>
        </p:nvSpPr>
        <p:spPr bwMode="auto">
          <a:xfrm>
            <a:off x="4643438" y="5589588"/>
            <a:ext cx="410368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000000"/>
                </a:solidFill>
              </a:rPr>
              <a:t>We</a:t>
            </a:r>
            <a:r>
              <a:rPr lang="en-US" altLang="zh-CN" sz="2800" b="1">
                <a:solidFill>
                  <a:schemeClr val="hlink"/>
                </a:solidFill>
              </a:rPr>
              <a:t> </a:t>
            </a:r>
            <a:r>
              <a:rPr lang="en-US" altLang="zh-CN" sz="2800" b="1">
                <a:solidFill>
                  <a:srgbClr val="FF3300"/>
                </a:solidFill>
              </a:rPr>
              <a:t>will</a:t>
            </a:r>
            <a:r>
              <a:rPr lang="en-US" altLang="zh-CN" sz="2800" b="1">
                <a:solidFill>
                  <a:schemeClr val="hlink"/>
                </a:solidFill>
              </a:rPr>
              <a:t> </a:t>
            </a:r>
            <a:r>
              <a:rPr lang="en-US" altLang="zh-CN" sz="2800" b="1">
                <a:solidFill>
                  <a:srgbClr val="000000"/>
                </a:solidFill>
              </a:rPr>
              <a:t>go swimming .</a:t>
            </a:r>
          </a:p>
        </p:txBody>
      </p:sp>
      <p:sp>
        <p:nvSpPr>
          <p:cNvPr id="449547" name="Text Box 11"/>
          <p:cNvSpPr txBox="1">
            <a:spLocks noChangeArrowheads="1"/>
          </p:cNvSpPr>
          <p:nvPr/>
        </p:nvSpPr>
        <p:spPr bwMode="auto">
          <a:xfrm>
            <a:off x="0" y="333375"/>
            <a:ext cx="88249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/>
              <a:t>If I/you/she/ he/…, I/you/she/he will…</a:t>
            </a:r>
            <a:r>
              <a:rPr lang="zh-CN" altLang="en-US" sz="1600" b="1"/>
              <a:t>（</a:t>
            </a:r>
            <a:r>
              <a:rPr lang="en-US" altLang="zh-CN" sz="1600" b="1"/>
              <a:t>if</a:t>
            </a:r>
            <a:r>
              <a:rPr lang="zh-CN" altLang="en-US" sz="1600" b="1"/>
              <a:t>引导的条件状语从句 ）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9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49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449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49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449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449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5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495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449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449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9539" grpId="0" animBg="1"/>
      <p:bldP spid="449540" grpId="0"/>
      <p:bldP spid="449541" grpId="0" animBg="1"/>
      <p:bldP spid="449545" grpId="0" animBg="1"/>
      <p:bldP spid="44954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62" name="Picture 2" descr="票票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908050"/>
            <a:ext cx="3529013" cy="223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0563" name="Picture 3" descr="globe-1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2060575"/>
            <a:ext cx="2895600" cy="2668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0564" name="Text Box 4"/>
          <p:cNvSpPr txBox="1">
            <a:spLocks noChangeArrowheads="1"/>
          </p:cNvSpPr>
          <p:nvPr/>
        </p:nvSpPr>
        <p:spPr bwMode="auto">
          <a:xfrm>
            <a:off x="4500563" y="2781300"/>
            <a:ext cx="315436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kumimoji="1" lang="en-US" altLang="zh-CN" sz="3600" b="1">
              <a:solidFill>
                <a:srgbClr val="CC0066"/>
              </a:solidFill>
              <a:latin typeface="Times New Roman" pitchFamily="18" charset="0"/>
            </a:endParaRPr>
          </a:p>
        </p:txBody>
      </p:sp>
      <p:sp>
        <p:nvSpPr>
          <p:cNvPr id="450565" name="AutoShape 5"/>
          <p:cNvSpPr>
            <a:spLocks noChangeArrowheads="1"/>
          </p:cNvSpPr>
          <p:nvPr/>
        </p:nvSpPr>
        <p:spPr bwMode="auto">
          <a:xfrm>
            <a:off x="3779838" y="1125538"/>
            <a:ext cx="4429125" cy="1655762"/>
          </a:xfrm>
          <a:prstGeom prst="cloudCallout">
            <a:avLst>
              <a:gd name="adj1" fmla="val -19569"/>
              <a:gd name="adj2" fmla="val 19509"/>
            </a:avLst>
          </a:prstGeom>
          <a:solidFill>
            <a:schemeClr val="accent1"/>
          </a:solidFill>
          <a:ln w="9525">
            <a:solidFill>
              <a:srgbClr val="FF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altLang="zh-CN" sz="2800" b="1">
                <a:solidFill>
                  <a:srgbClr val="FF3300"/>
                </a:solidFill>
              </a:rPr>
              <a:t>If</a:t>
            </a:r>
            <a:r>
              <a:rPr lang="en-US" altLang="zh-CN" sz="2800" b="1">
                <a:solidFill>
                  <a:srgbClr val="000000"/>
                </a:solidFill>
              </a:rPr>
              <a:t> I </a:t>
            </a:r>
            <a:r>
              <a:rPr lang="en-US" altLang="zh-CN" sz="2800" b="1">
                <a:solidFill>
                  <a:srgbClr val="FF3300"/>
                </a:solidFill>
              </a:rPr>
              <a:t>have</a:t>
            </a:r>
            <a:r>
              <a:rPr lang="en-US" altLang="zh-CN" sz="2800" b="1">
                <a:solidFill>
                  <a:srgbClr val="000000"/>
                </a:solidFill>
              </a:rPr>
              <a:t> enough money,</a:t>
            </a:r>
          </a:p>
        </p:txBody>
      </p:sp>
      <p:sp>
        <p:nvSpPr>
          <p:cNvPr id="450566" name="AutoShape 6"/>
          <p:cNvSpPr>
            <a:spLocks noChangeArrowheads="1"/>
          </p:cNvSpPr>
          <p:nvPr/>
        </p:nvSpPr>
        <p:spPr bwMode="auto">
          <a:xfrm>
            <a:off x="0" y="3213100"/>
            <a:ext cx="6551613" cy="1368425"/>
          </a:xfrm>
          <a:prstGeom prst="cloudCallout">
            <a:avLst>
              <a:gd name="adj1" fmla="val -21213"/>
              <a:gd name="adj2" fmla="val 146750"/>
            </a:avLst>
          </a:prstGeom>
          <a:solidFill>
            <a:schemeClr val="accent1"/>
          </a:solidFill>
          <a:ln w="9525">
            <a:solidFill>
              <a:srgbClr val="FF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zh-CN" altLang="en-US"/>
          </a:p>
        </p:txBody>
      </p:sp>
      <p:sp>
        <p:nvSpPr>
          <p:cNvPr id="450567" name="Text Box 7"/>
          <p:cNvSpPr txBox="1">
            <a:spLocks noChangeArrowheads="1"/>
          </p:cNvSpPr>
          <p:nvPr/>
        </p:nvSpPr>
        <p:spPr bwMode="auto">
          <a:xfrm>
            <a:off x="468313" y="3500438"/>
            <a:ext cx="5903912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000000"/>
                </a:solidFill>
              </a:rPr>
              <a:t>I </a:t>
            </a:r>
            <a:r>
              <a:rPr lang="en-US" altLang="zh-CN" sz="3200" b="1">
                <a:solidFill>
                  <a:srgbClr val="FF3300"/>
                </a:solidFill>
              </a:rPr>
              <a:t>will </a:t>
            </a:r>
            <a:r>
              <a:rPr lang="en-US" altLang="zh-CN" sz="3200" b="1">
                <a:solidFill>
                  <a:srgbClr val="000000"/>
                </a:solidFill>
              </a:rPr>
              <a:t>travel all over the world.</a:t>
            </a:r>
          </a:p>
        </p:txBody>
      </p:sp>
      <p:pic>
        <p:nvPicPr>
          <p:cNvPr id="450568" name="Picture 8" descr="1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13288"/>
            <a:ext cx="3492500" cy="2144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0569" name="AutoShape 9"/>
          <p:cNvSpPr>
            <a:spLocks noChangeArrowheads="1"/>
          </p:cNvSpPr>
          <p:nvPr/>
        </p:nvSpPr>
        <p:spPr bwMode="auto">
          <a:xfrm>
            <a:off x="3419475" y="4797425"/>
            <a:ext cx="5003800" cy="1800225"/>
          </a:xfrm>
          <a:prstGeom prst="cloudCallout">
            <a:avLst>
              <a:gd name="adj1" fmla="val -29347"/>
              <a:gd name="adj2" fmla="val 46032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zh-CN" altLang="en-US"/>
          </a:p>
        </p:txBody>
      </p:sp>
      <p:sp>
        <p:nvSpPr>
          <p:cNvPr id="450570" name="Text Box 10"/>
          <p:cNvSpPr txBox="1">
            <a:spLocks noChangeArrowheads="1"/>
          </p:cNvSpPr>
          <p:nvPr/>
        </p:nvSpPr>
        <p:spPr bwMode="auto">
          <a:xfrm>
            <a:off x="4211638" y="5157788"/>
            <a:ext cx="2949575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000000"/>
                </a:solidFill>
              </a:rPr>
              <a:t>I </a:t>
            </a:r>
            <a:r>
              <a:rPr lang="en-US" altLang="zh-CN" sz="2800" b="1">
                <a:solidFill>
                  <a:srgbClr val="FF3300"/>
                </a:solidFill>
              </a:rPr>
              <a:t>will</a:t>
            </a:r>
            <a:r>
              <a:rPr lang="en-US" altLang="zh-CN" sz="2800" b="1">
                <a:solidFill>
                  <a:srgbClr val="000000"/>
                </a:solidFill>
              </a:rPr>
              <a:t> buy lots of </a:t>
            </a:r>
          </a:p>
          <a:p>
            <a:r>
              <a:rPr lang="en-US" altLang="zh-CN" sz="2800" b="1">
                <a:solidFill>
                  <a:srgbClr val="000000"/>
                </a:solidFill>
              </a:rPr>
              <a:t>delicious food.</a:t>
            </a:r>
          </a:p>
        </p:txBody>
      </p:sp>
      <p:sp>
        <p:nvSpPr>
          <p:cNvPr id="450571" name="Text Box 11"/>
          <p:cNvSpPr txBox="1">
            <a:spLocks noChangeArrowheads="1"/>
          </p:cNvSpPr>
          <p:nvPr/>
        </p:nvSpPr>
        <p:spPr bwMode="auto">
          <a:xfrm>
            <a:off x="336550" y="260350"/>
            <a:ext cx="88074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/>
              <a:t>If I/you/she/ he/…, I/you/she/he will…</a:t>
            </a:r>
            <a:r>
              <a:rPr lang="zh-CN" altLang="en-US" sz="1600" b="1"/>
              <a:t>（</a:t>
            </a:r>
            <a:r>
              <a:rPr lang="en-US" altLang="zh-CN" sz="1600" b="1"/>
              <a:t>if</a:t>
            </a:r>
            <a:r>
              <a:rPr lang="zh-CN" altLang="en-US" sz="1600" b="1"/>
              <a:t>引导的条件状语从句 ）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5056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50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50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50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50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450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450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450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65" grpId="0" animBg="1"/>
      <p:bldP spid="450566" grpId="0" animBg="1"/>
      <p:bldP spid="450567" grpId="0"/>
      <p:bldP spid="450569" grpId="0" animBg="1"/>
      <p:bldP spid="45057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1586" name="Picture 2" descr="å­¸ç¿ä½³ä½ç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341438"/>
            <a:ext cx="3816350" cy="3167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1587" name="Picture 3" descr="13p6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2781300"/>
            <a:ext cx="4067175" cy="3598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1588" name="AutoShape 4"/>
          <p:cNvSpPr>
            <a:spLocks noChangeArrowheads="1"/>
          </p:cNvSpPr>
          <p:nvPr/>
        </p:nvSpPr>
        <p:spPr bwMode="auto">
          <a:xfrm>
            <a:off x="4356100" y="981075"/>
            <a:ext cx="4176713" cy="1439863"/>
          </a:xfrm>
          <a:prstGeom prst="cloudCallout">
            <a:avLst>
              <a:gd name="adj1" fmla="val -34380"/>
              <a:gd name="adj2" fmla="val 27949"/>
            </a:avLst>
          </a:prstGeom>
          <a:solidFill>
            <a:schemeClr val="accent1"/>
          </a:solidFill>
          <a:ln w="9525">
            <a:solidFill>
              <a:srgbClr val="FF33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zh-CN" altLang="en-US"/>
          </a:p>
        </p:txBody>
      </p:sp>
      <p:sp>
        <p:nvSpPr>
          <p:cNvPr id="451589" name="Text Box 5"/>
          <p:cNvSpPr txBox="1">
            <a:spLocks noChangeArrowheads="1"/>
          </p:cNvSpPr>
          <p:nvPr/>
        </p:nvSpPr>
        <p:spPr bwMode="auto">
          <a:xfrm>
            <a:off x="5219700" y="1341438"/>
            <a:ext cx="273526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FF3300"/>
                </a:solidFill>
              </a:rPr>
              <a:t>If </a:t>
            </a:r>
            <a:r>
              <a:rPr lang="en-US" altLang="zh-CN" sz="2800" b="1">
                <a:solidFill>
                  <a:srgbClr val="000000"/>
                </a:solidFill>
              </a:rPr>
              <a:t>I </a:t>
            </a:r>
            <a:r>
              <a:rPr lang="en-US" altLang="zh-CN" sz="2800" b="1">
                <a:solidFill>
                  <a:srgbClr val="FF3300"/>
                </a:solidFill>
              </a:rPr>
              <a:t>study</a:t>
            </a:r>
            <a:r>
              <a:rPr lang="en-US" altLang="zh-CN" sz="2800" b="1">
                <a:solidFill>
                  <a:srgbClr val="000000"/>
                </a:solidFill>
              </a:rPr>
              <a:t> hard,</a:t>
            </a:r>
          </a:p>
        </p:txBody>
      </p:sp>
      <p:sp>
        <p:nvSpPr>
          <p:cNvPr id="451590" name="AutoShape 6"/>
          <p:cNvSpPr>
            <a:spLocks noChangeArrowheads="1"/>
          </p:cNvSpPr>
          <p:nvPr/>
        </p:nvSpPr>
        <p:spPr bwMode="auto">
          <a:xfrm>
            <a:off x="0" y="4797425"/>
            <a:ext cx="5832475" cy="1584325"/>
          </a:xfrm>
          <a:prstGeom prst="cloudCallout">
            <a:avLst>
              <a:gd name="adj1" fmla="val -36773"/>
              <a:gd name="adj2" fmla="val 60921"/>
            </a:avLst>
          </a:prstGeom>
          <a:solidFill>
            <a:schemeClr val="accent1"/>
          </a:solidFill>
          <a:ln w="9525">
            <a:solidFill>
              <a:srgbClr val="FF33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zh-CN" altLang="en-US"/>
          </a:p>
        </p:txBody>
      </p:sp>
      <p:sp>
        <p:nvSpPr>
          <p:cNvPr id="451591" name="Text Box 7"/>
          <p:cNvSpPr txBox="1">
            <a:spLocks noChangeArrowheads="1"/>
          </p:cNvSpPr>
          <p:nvPr/>
        </p:nvSpPr>
        <p:spPr bwMode="auto">
          <a:xfrm>
            <a:off x="468313" y="5229225"/>
            <a:ext cx="504031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000000"/>
                </a:solidFill>
              </a:rPr>
              <a:t>I </a:t>
            </a:r>
            <a:r>
              <a:rPr lang="en-US" altLang="zh-CN" sz="2800" b="1">
                <a:solidFill>
                  <a:srgbClr val="FF3300"/>
                </a:solidFill>
              </a:rPr>
              <a:t>will</a:t>
            </a:r>
            <a:r>
              <a:rPr lang="en-US" altLang="zh-CN" sz="2800" b="1">
                <a:solidFill>
                  <a:srgbClr val="000000"/>
                </a:solidFill>
              </a:rPr>
              <a:t> go to Peking University.</a:t>
            </a:r>
          </a:p>
        </p:txBody>
      </p:sp>
      <p:sp>
        <p:nvSpPr>
          <p:cNvPr id="451592" name="Text Box 8"/>
          <p:cNvSpPr txBox="1">
            <a:spLocks noChangeArrowheads="1"/>
          </p:cNvSpPr>
          <p:nvPr/>
        </p:nvSpPr>
        <p:spPr bwMode="auto">
          <a:xfrm>
            <a:off x="336550" y="260350"/>
            <a:ext cx="88074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/>
              <a:t>If I/you/she/ he/…, I/you/she/he will…</a:t>
            </a:r>
            <a:r>
              <a:rPr lang="zh-CN" altLang="en-US" sz="1600" b="1"/>
              <a:t>（</a:t>
            </a:r>
            <a:r>
              <a:rPr lang="en-US" altLang="zh-CN" sz="1600" b="1"/>
              <a:t>if</a:t>
            </a:r>
            <a:r>
              <a:rPr lang="zh-CN" altLang="en-US" sz="1600" b="1"/>
              <a:t>引导的条件状语从句 ）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1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1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45158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51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451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451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515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515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1588" grpId="0" animBg="1"/>
      <p:bldP spid="451589" grpId="0"/>
      <p:bldP spid="451590" grpId="0" animBg="1"/>
      <p:bldP spid="45159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2434" name="Picture 2" descr="卡通形象--边框 - card1322.jpg  514*59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2435" name="Rectangle 3"/>
          <p:cNvSpPr>
            <a:spLocks noChangeArrowheads="1"/>
          </p:cNvSpPr>
          <p:nvPr/>
        </p:nvSpPr>
        <p:spPr bwMode="auto">
          <a:xfrm>
            <a:off x="2411413" y="352425"/>
            <a:ext cx="53308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 b="1">
                <a:solidFill>
                  <a:srgbClr val="009900"/>
                </a:solidFill>
                <a:latin typeface="Verdana" pitchFamily="34" charset="0"/>
                <a:ea typeface="幼圆" pitchFamily="49" charset="-122"/>
              </a:rPr>
              <a:t>if </a:t>
            </a:r>
            <a:r>
              <a:rPr lang="zh-CN" altLang="en-US" sz="4000" b="1">
                <a:solidFill>
                  <a:srgbClr val="009900"/>
                </a:solidFill>
                <a:latin typeface="幼圆" pitchFamily="49" charset="-122"/>
                <a:ea typeface="幼圆" pitchFamily="49" charset="-122"/>
              </a:rPr>
              <a:t>引导的条件状语从句</a:t>
            </a:r>
          </a:p>
        </p:txBody>
      </p:sp>
      <p:sp>
        <p:nvSpPr>
          <p:cNvPr id="402436" name="Rectangle 4"/>
          <p:cNvSpPr>
            <a:spLocks noChangeArrowheads="1"/>
          </p:cNvSpPr>
          <p:nvPr/>
        </p:nvSpPr>
        <p:spPr bwMode="auto">
          <a:xfrm>
            <a:off x="3059113" y="1052513"/>
            <a:ext cx="42608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9933FF"/>
                </a:solidFill>
                <a:ea typeface="隶书" pitchFamily="49" charset="-122"/>
              </a:rPr>
              <a:t>时态－－主将从现</a:t>
            </a:r>
          </a:p>
        </p:txBody>
      </p:sp>
      <p:sp>
        <p:nvSpPr>
          <p:cNvPr id="402437" name="Rectangle 5"/>
          <p:cNvSpPr>
            <a:spLocks noChangeArrowheads="1"/>
          </p:cNvSpPr>
          <p:nvPr/>
        </p:nvSpPr>
        <p:spPr bwMode="auto">
          <a:xfrm>
            <a:off x="2195513" y="1773238"/>
            <a:ext cx="62801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>
                <a:solidFill>
                  <a:srgbClr val="0000FF"/>
                </a:solidFill>
                <a:ea typeface="隶书" pitchFamily="49" charset="-122"/>
              </a:rPr>
              <a:t>主句一般将来时，从句一般现在时</a:t>
            </a:r>
          </a:p>
        </p:txBody>
      </p:sp>
      <p:sp>
        <p:nvSpPr>
          <p:cNvPr id="402438" name="Text Box 6"/>
          <p:cNvSpPr txBox="1">
            <a:spLocks noChangeArrowheads="1"/>
          </p:cNvSpPr>
          <p:nvPr/>
        </p:nvSpPr>
        <p:spPr bwMode="auto">
          <a:xfrm>
            <a:off x="2051050" y="2454275"/>
            <a:ext cx="65849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990099"/>
                </a:solidFill>
                <a:ea typeface="华文新魏" pitchFamily="2" charset="-122"/>
              </a:rPr>
              <a:t>例句</a:t>
            </a:r>
            <a:r>
              <a:rPr lang="zh-CN" altLang="en-US" sz="2400" b="1">
                <a:solidFill>
                  <a:srgbClr val="990099"/>
                </a:solidFill>
                <a:latin typeface="Verdana" pitchFamily="34" charset="0"/>
                <a:ea typeface="华文新魏" pitchFamily="2" charset="-122"/>
              </a:rPr>
              <a:t>１　</a:t>
            </a:r>
            <a:r>
              <a:rPr lang="zh-CN" altLang="en-US" sz="2400" b="1">
                <a:solidFill>
                  <a:srgbClr val="990099"/>
                </a:solidFill>
                <a:ea typeface="华文新魏" pitchFamily="2" charset="-122"/>
              </a:rPr>
              <a:t>如果你努力工作，你的梦想将会实现．</a:t>
            </a:r>
          </a:p>
        </p:txBody>
      </p:sp>
      <p:sp>
        <p:nvSpPr>
          <p:cNvPr id="402439" name="Text Box 7"/>
          <p:cNvSpPr txBox="1">
            <a:spLocks noChangeArrowheads="1"/>
          </p:cNvSpPr>
          <p:nvPr/>
        </p:nvSpPr>
        <p:spPr bwMode="auto">
          <a:xfrm>
            <a:off x="2032000" y="3011488"/>
            <a:ext cx="64928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990099"/>
                </a:solidFill>
                <a:latin typeface="Century" pitchFamily="18" charset="0"/>
              </a:rPr>
              <a:t>If you </a:t>
            </a:r>
            <a:r>
              <a:rPr lang="en-US" altLang="zh-CN" sz="2400" b="1">
                <a:solidFill>
                  <a:srgbClr val="009900"/>
                </a:solidFill>
                <a:latin typeface="Century" pitchFamily="18" charset="0"/>
              </a:rPr>
              <a:t>work</a:t>
            </a:r>
            <a:r>
              <a:rPr lang="en-US" altLang="zh-CN" sz="2400" b="1">
                <a:solidFill>
                  <a:srgbClr val="990099"/>
                </a:solidFill>
                <a:latin typeface="Century" pitchFamily="18" charset="0"/>
              </a:rPr>
              <a:t> hard, your dream </a:t>
            </a:r>
            <a:r>
              <a:rPr lang="en-US" altLang="zh-CN" sz="2400" b="1">
                <a:solidFill>
                  <a:srgbClr val="009900"/>
                </a:solidFill>
                <a:latin typeface="Century" pitchFamily="18" charset="0"/>
              </a:rPr>
              <a:t>will come</a:t>
            </a:r>
            <a:r>
              <a:rPr lang="en-US" altLang="zh-CN" sz="2400" b="1">
                <a:solidFill>
                  <a:srgbClr val="990099"/>
                </a:solidFill>
                <a:latin typeface="Century" pitchFamily="18" charset="0"/>
              </a:rPr>
              <a:t> true.</a:t>
            </a:r>
            <a:endParaRPr lang="en-US" altLang="zh-CN" sz="2400">
              <a:latin typeface="Century" pitchFamily="18" charset="0"/>
            </a:endParaRPr>
          </a:p>
        </p:txBody>
      </p:sp>
      <p:sp>
        <p:nvSpPr>
          <p:cNvPr id="402440" name="Text Box 8"/>
          <p:cNvSpPr txBox="1">
            <a:spLocks noChangeArrowheads="1"/>
          </p:cNvSpPr>
          <p:nvPr/>
        </p:nvSpPr>
        <p:spPr bwMode="auto">
          <a:xfrm>
            <a:off x="2700338" y="3573463"/>
            <a:ext cx="5975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990099"/>
                </a:solidFill>
                <a:ea typeface="华文新魏" pitchFamily="2" charset="-122"/>
              </a:rPr>
              <a:t>例句２　如果明天下雨，我将不出去散步．</a:t>
            </a:r>
          </a:p>
        </p:txBody>
      </p:sp>
      <p:sp>
        <p:nvSpPr>
          <p:cNvPr id="402441" name="Text Box 9"/>
          <p:cNvSpPr txBox="1">
            <a:spLocks noChangeArrowheads="1"/>
          </p:cNvSpPr>
          <p:nvPr/>
        </p:nvSpPr>
        <p:spPr bwMode="auto">
          <a:xfrm>
            <a:off x="4140200" y="4076700"/>
            <a:ext cx="3044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990099"/>
                </a:solidFill>
                <a:latin typeface="Century" pitchFamily="18" charset="0"/>
              </a:rPr>
              <a:t>If it </a:t>
            </a:r>
            <a:r>
              <a:rPr lang="en-US" altLang="zh-CN" sz="2400" b="1">
                <a:solidFill>
                  <a:srgbClr val="009900"/>
                </a:solidFill>
                <a:latin typeface="Century" pitchFamily="18" charset="0"/>
              </a:rPr>
              <a:t>rains</a:t>
            </a:r>
            <a:r>
              <a:rPr lang="en-US" altLang="zh-CN" sz="2400" b="1">
                <a:solidFill>
                  <a:srgbClr val="990099"/>
                </a:solidFill>
                <a:latin typeface="Century" pitchFamily="18" charset="0"/>
              </a:rPr>
              <a:t> tomorrow,</a:t>
            </a:r>
          </a:p>
        </p:txBody>
      </p:sp>
      <p:sp>
        <p:nvSpPr>
          <p:cNvPr id="402442" name="Text Box 10"/>
          <p:cNvSpPr txBox="1">
            <a:spLocks noChangeArrowheads="1"/>
          </p:cNvSpPr>
          <p:nvPr/>
        </p:nvSpPr>
        <p:spPr bwMode="auto">
          <a:xfrm>
            <a:off x="3924300" y="4581525"/>
            <a:ext cx="36687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990099"/>
                </a:solidFill>
                <a:latin typeface="Century" pitchFamily="18" charset="0"/>
              </a:rPr>
              <a:t>I </a:t>
            </a:r>
            <a:r>
              <a:rPr lang="en-US" altLang="zh-CN" sz="2400" b="1">
                <a:solidFill>
                  <a:srgbClr val="009900"/>
                </a:solidFill>
                <a:latin typeface="Century" pitchFamily="18" charset="0"/>
              </a:rPr>
              <a:t>won’t go</a:t>
            </a:r>
            <a:r>
              <a:rPr lang="en-US" altLang="zh-CN" sz="2400" b="1">
                <a:solidFill>
                  <a:srgbClr val="990099"/>
                </a:solidFill>
                <a:latin typeface="Century" pitchFamily="18" charset="0"/>
              </a:rPr>
              <a:t> out for a walk.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02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02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02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024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02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02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402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1000"/>
                                        <p:tgtEl>
                                          <p:spTgt spid="402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402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4024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4024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2435" grpId="0"/>
      <p:bldP spid="402436" grpId="0"/>
      <p:bldP spid="402437" grpId="0"/>
      <p:bldP spid="402438" grpId="0"/>
      <p:bldP spid="402439" grpId="0"/>
      <p:bldP spid="40244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05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i="1">
                <a:solidFill>
                  <a:srgbClr val="FF0000"/>
                </a:solidFill>
              </a:rPr>
              <a:t>Let’s have a try</a:t>
            </a:r>
            <a:r>
              <a:rPr lang="en-US" altLang="zh-CN"/>
              <a:t>!</a:t>
            </a:r>
          </a:p>
        </p:txBody>
      </p:sp>
      <p:sp>
        <p:nvSpPr>
          <p:cNvPr id="429059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b="1"/>
              <a:t>1.</a:t>
            </a:r>
            <a:r>
              <a:rPr lang="en-US" altLang="zh-CN" sz="3600" b="1" i="1">
                <a:solidFill>
                  <a:srgbClr val="FF0000"/>
                </a:solidFill>
              </a:rPr>
              <a:t>If </a:t>
            </a:r>
            <a:r>
              <a:rPr lang="en-US" altLang="zh-CN" b="1"/>
              <a:t>you ___ (shout) at the party ,you ___ (have) to leave.</a:t>
            </a:r>
          </a:p>
          <a:p>
            <a:r>
              <a:rPr lang="en-US" altLang="zh-CN" b="1"/>
              <a:t>2.</a:t>
            </a:r>
            <a:r>
              <a:rPr lang="en-US" altLang="zh-CN" sz="3600" b="1" i="1">
                <a:solidFill>
                  <a:srgbClr val="FF0000"/>
                </a:solidFill>
              </a:rPr>
              <a:t>If</a:t>
            </a:r>
            <a:r>
              <a:rPr lang="en-US" altLang="zh-CN" b="1"/>
              <a:t> I go to college, I___ (be) a college student.</a:t>
            </a:r>
          </a:p>
          <a:p>
            <a:r>
              <a:rPr lang="en-US" altLang="zh-CN" b="1"/>
              <a:t>3.</a:t>
            </a:r>
            <a:r>
              <a:rPr lang="en-US" altLang="zh-CN" sz="3600" b="1" i="1">
                <a:solidFill>
                  <a:srgbClr val="FF0000"/>
                </a:solidFill>
              </a:rPr>
              <a:t>If </a:t>
            </a:r>
            <a:r>
              <a:rPr lang="en-US" altLang="zh-CN" b="1"/>
              <a:t>I ___ (like) the doll, I ___ (buy) it.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82" name="Rectangle 2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b="1"/>
              <a:t>4. We ___ (go) to Beijing</a:t>
            </a:r>
            <a:r>
              <a:rPr lang="en-US" altLang="zh-CN" sz="3600" b="1" i="1">
                <a:solidFill>
                  <a:srgbClr val="FF0000"/>
                </a:solidFill>
              </a:rPr>
              <a:t> if</a:t>
            </a:r>
            <a:r>
              <a:rPr lang="en-US" altLang="zh-CN" b="1"/>
              <a:t> the weather ___ (be) fine.</a:t>
            </a:r>
          </a:p>
          <a:p>
            <a:r>
              <a:rPr lang="en-US" altLang="zh-CN" b="1"/>
              <a:t>5. They ___ (be) late</a:t>
            </a:r>
            <a:r>
              <a:rPr lang="en-US" altLang="zh-CN" sz="3600" b="1" i="1">
                <a:solidFill>
                  <a:srgbClr val="FF0000"/>
                </a:solidFill>
              </a:rPr>
              <a:t> if </a:t>
            </a:r>
            <a:r>
              <a:rPr lang="en-US" altLang="zh-CN" b="1"/>
              <a:t>they ___ (walk) to      school.</a:t>
            </a:r>
          </a:p>
          <a:p>
            <a:r>
              <a:rPr lang="en-US" altLang="zh-CN" b="1"/>
              <a:t>6. The teachers ___ (take) it away</a:t>
            </a:r>
            <a:r>
              <a:rPr lang="en-US" altLang="zh-CN" sz="3600" b="1" i="1">
                <a:solidFill>
                  <a:srgbClr val="FF0000"/>
                </a:solidFill>
              </a:rPr>
              <a:t> if </a:t>
            </a:r>
            <a:r>
              <a:rPr lang="en-US" altLang="zh-CN" b="1"/>
              <a:t>you bring food to the party.</a:t>
            </a:r>
          </a:p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10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84213" y="404813"/>
            <a:ext cx="7772400" cy="1143000"/>
          </a:xfrm>
        </p:spPr>
        <p:txBody>
          <a:bodyPr/>
          <a:lstStyle/>
          <a:p>
            <a:r>
              <a:rPr lang="en-US" altLang="zh-CN" b="1" i="1">
                <a:solidFill>
                  <a:srgbClr val="FF0000"/>
                </a:solidFill>
              </a:rPr>
              <a:t>Now please be more careful</a:t>
            </a:r>
            <a:r>
              <a:rPr lang="en-US" altLang="zh-CN" b="1" i="1"/>
              <a:t>!</a:t>
            </a:r>
          </a:p>
        </p:txBody>
      </p:sp>
      <p:sp>
        <p:nvSpPr>
          <p:cNvPr id="43110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85800" y="1628775"/>
            <a:ext cx="77724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/>
              <a:t>1.</a:t>
            </a:r>
            <a:r>
              <a:rPr lang="en-US" altLang="zh-CN" b="1" i="1">
                <a:solidFill>
                  <a:srgbClr val="FF0000"/>
                </a:solidFill>
              </a:rPr>
              <a:t>If </a:t>
            </a:r>
            <a:r>
              <a:rPr lang="en-US" altLang="zh-CN"/>
              <a:t>he ___ (watch)TV every night, he ___(fail) the exam.</a:t>
            </a:r>
          </a:p>
          <a:p>
            <a:pPr>
              <a:lnSpc>
                <a:spcPct val="90000"/>
              </a:lnSpc>
            </a:pPr>
            <a:r>
              <a:rPr lang="en-US" altLang="zh-CN"/>
              <a:t>2.</a:t>
            </a:r>
            <a:r>
              <a:rPr lang="en-US" altLang="zh-CN" b="1" i="1">
                <a:solidFill>
                  <a:srgbClr val="FF0000"/>
                </a:solidFill>
              </a:rPr>
              <a:t>If </a:t>
            </a:r>
            <a:r>
              <a:rPr lang="en-US" altLang="zh-CN"/>
              <a:t>the weather ___ (be) fine, Lily ___ (play) basketball.</a:t>
            </a:r>
          </a:p>
          <a:p>
            <a:pPr>
              <a:lnSpc>
                <a:spcPct val="90000"/>
              </a:lnSpc>
            </a:pPr>
            <a:r>
              <a:rPr lang="en-US" altLang="zh-CN"/>
              <a:t>3.I ___ (be) happy</a:t>
            </a:r>
            <a:r>
              <a:rPr lang="en-US" altLang="zh-CN" b="1" i="1">
                <a:solidFill>
                  <a:srgbClr val="FF0000"/>
                </a:solidFill>
              </a:rPr>
              <a:t> if </a:t>
            </a:r>
            <a:r>
              <a:rPr lang="en-US" altLang="zh-CN"/>
              <a:t>you ___ (not leave).</a:t>
            </a:r>
          </a:p>
          <a:p>
            <a:pPr>
              <a:lnSpc>
                <a:spcPct val="90000"/>
              </a:lnSpc>
            </a:pPr>
            <a:r>
              <a:rPr lang="en-US" altLang="zh-CN"/>
              <a:t>4.He ___ (ride) a bike there</a:t>
            </a:r>
            <a:r>
              <a:rPr lang="en-US" altLang="zh-CN" b="1" i="1">
                <a:solidFill>
                  <a:srgbClr val="FF0000"/>
                </a:solidFill>
              </a:rPr>
              <a:t> if</a:t>
            </a:r>
            <a:r>
              <a:rPr lang="en-US" altLang="zh-CN"/>
              <a:t> it ___ (not rain).</a:t>
            </a:r>
          </a:p>
          <a:p>
            <a:pPr>
              <a:lnSpc>
                <a:spcPct val="90000"/>
              </a:lnSpc>
            </a:pPr>
            <a:r>
              <a:rPr lang="en-US" altLang="zh-CN"/>
              <a:t>5.She ___ (not go) to school</a:t>
            </a:r>
            <a:r>
              <a:rPr lang="en-US" altLang="zh-CN" b="1" i="1">
                <a:solidFill>
                  <a:srgbClr val="FF0000"/>
                </a:solidFill>
              </a:rPr>
              <a:t> if </a:t>
            </a:r>
            <a:r>
              <a:rPr lang="en-US" altLang="zh-CN"/>
              <a:t>she ___ (not feel) well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14" name="Text Box 2"/>
          <p:cNvSpPr txBox="1">
            <a:spLocks noChangeArrowheads="1"/>
          </p:cNvSpPr>
          <p:nvPr/>
        </p:nvSpPr>
        <p:spPr bwMode="auto">
          <a:xfrm>
            <a:off x="0" y="0"/>
            <a:ext cx="79787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4400" b="1"/>
              <a:t>What will happen tomorrow ?</a:t>
            </a:r>
          </a:p>
        </p:txBody>
      </p:sp>
      <p:pic>
        <p:nvPicPr>
          <p:cNvPr id="397315" name="Picture 3" descr="q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908050"/>
            <a:ext cx="1295400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7316" name="Picture 4" descr="00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492375"/>
            <a:ext cx="1584325" cy="1584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7317" name="Text Box 5"/>
          <p:cNvSpPr txBox="1">
            <a:spLocks noChangeArrowheads="1"/>
          </p:cNvSpPr>
          <p:nvPr/>
        </p:nvSpPr>
        <p:spPr bwMode="auto">
          <a:xfrm>
            <a:off x="1908175" y="1268413"/>
            <a:ext cx="5189538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/>
              <a:t>It will be sunny tomorrow.</a:t>
            </a:r>
          </a:p>
        </p:txBody>
      </p:sp>
      <p:sp>
        <p:nvSpPr>
          <p:cNvPr id="397318" name="Text Box 6"/>
          <p:cNvSpPr txBox="1">
            <a:spLocks noChangeArrowheads="1"/>
          </p:cNvSpPr>
          <p:nvPr/>
        </p:nvSpPr>
        <p:spPr bwMode="auto">
          <a:xfrm>
            <a:off x="1908175" y="2852738"/>
            <a:ext cx="58007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/>
              <a:t>We will have a trip tomorrow.</a:t>
            </a:r>
          </a:p>
        </p:txBody>
      </p:sp>
      <p:sp>
        <p:nvSpPr>
          <p:cNvPr id="397319" name="AutoShape 7"/>
          <p:cNvSpPr>
            <a:spLocks/>
          </p:cNvSpPr>
          <p:nvPr/>
        </p:nvSpPr>
        <p:spPr bwMode="auto">
          <a:xfrm>
            <a:off x="7596188" y="1484313"/>
            <a:ext cx="431800" cy="1800225"/>
          </a:xfrm>
          <a:prstGeom prst="rightBrace">
            <a:avLst>
              <a:gd name="adj1" fmla="val 34743"/>
              <a:gd name="adj2" fmla="val 50000"/>
            </a:avLst>
          </a:prstGeom>
          <a:noFill/>
          <a:ln w="4445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en-US">
              <a:solidFill>
                <a:srgbClr val="0000FF"/>
              </a:solidFill>
            </a:endParaRPr>
          </a:p>
        </p:txBody>
      </p:sp>
      <p:sp>
        <p:nvSpPr>
          <p:cNvPr id="397320" name="Text Box 8"/>
          <p:cNvSpPr txBox="1">
            <a:spLocks noChangeArrowheads="1"/>
          </p:cNvSpPr>
          <p:nvPr/>
        </p:nvSpPr>
        <p:spPr bwMode="auto">
          <a:xfrm>
            <a:off x="8243888" y="692150"/>
            <a:ext cx="576262" cy="4367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0000FF"/>
                </a:solidFill>
                <a:latin typeface="宋体" pitchFamily="2" charset="-122"/>
              </a:rPr>
              <a:t>用</a:t>
            </a:r>
          </a:p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0000FF"/>
                </a:solidFill>
                <a:latin typeface="宋体" pitchFamily="2" charset="-122"/>
              </a:rPr>
              <a:t>if</a:t>
            </a:r>
          </a:p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0000FF"/>
                </a:solidFill>
                <a:latin typeface="宋体" pitchFamily="2" charset="-122"/>
              </a:rPr>
              <a:t>合</a:t>
            </a:r>
          </a:p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0000FF"/>
                </a:solidFill>
                <a:latin typeface="宋体" pitchFamily="2" charset="-122"/>
              </a:rPr>
              <a:t>并</a:t>
            </a:r>
          </a:p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0000FF"/>
                </a:solidFill>
                <a:latin typeface="宋体" pitchFamily="2" charset="-122"/>
              </a:rPr>
              <a:t>成</a:t>
            </a:r>
          </a:p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0000FF"/>
                </a:solidFill>
                <a:latin typeface="宋体" pitchFamily="2" charset="-122"/>
              </a:rPr>
              <a:t>一</a:t>
            </a:r>
          </a:p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0000FF"/>
                </a:solidFill>
                <a:latin typeface="宋体" pitchFamily="2" charset="-122"/>
              </a:rPr>
              <a:t>句</a:t>
            </a:r>
          </a:p>
        </p:txBody>
      </p:sp>
      <p:sp>
        <p:nvSpPr>
          <p:cNvPr id="397321" name="Text Box 9"/>
          <p:cNvSpPr txBox="1">
            <a:spLocks noChangeArrowheads="1"/>
          </p:cNvSpPr>
          <p:nvPr/>
        </p:nvSpPr>
        <p:spPr bwMode="auto">
          <a:xfrm>
            <a:off x="0" y="4221163"/>
            <a:ext cx="853281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0000FF"/>
                </a:solidFill>
              </a:rPr>
              <a:t>We will have a trip if it is sunny tomorrow.</a:t>
            </a:r>
          </a:p>
        </p:txBody>
      </p:sp>
      <p:sp>
        <p:nvSpPr>
          <p:cNvPr id="397322" name="Text Box 10"/>
          <p:cNvSpPr txBox="1">
            <a:spLocks noChangeArrowheads="1"/>
          </p:cNvSpPr>
          <p:nvPr/>
        </p:nvSpPr>
        <p:spPr bwMode="auto">
          <a:xfrm>
            <a:off x="3635375" y="4221163"/>
            <a:ext cx="57626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</a:rPr>
              <a:t>if</a:t>
            </a:r>
          </a:p>
        </p:txBody>
      </p:sp>
      <p:sp>
        <p:nvSpPr>
          <p:cNvPr id="397323" name="Text Box 11"/>
          <p:cNvSpPr txBox="1">
            <a:spLocks noChangeArrowheads="1"/>
          </p:cNvSpPr>
          <p:nvPr/>
        </p:nvSpPr>
        <p:spPr bwMode="auto">
          <a:xfrm>
            <a:off x="4356100" y="4221163"/>
            <a:ext cx="6477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</a:rPr>
              <a:t>is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7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7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97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97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97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97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97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97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973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973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973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3973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3973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3973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3973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3973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3973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7317" grpId="0"/>
      <p:bldP spid="397318" grpId="0"/>
      <p:bldP spid="397319" grpId="0" animBg="1"/>
      <p:bldP spid="397320" grpId="0"/>
      <p:bldP spid="397321" grpId="0"/>
      <p:bldP spid="397322" grpId="0"/>
      <p:bldP spid="39732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8338" name="Picture 2" descr="0829"/>
          <p:cNvPicPr>
            <a:picLocks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989138"/>
            <a:ext cx="1908175" cy="19081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98339" name="Text Box 3"/>
          <p:cNvSpPr txBox="1">
            <a:spLocks noChangeArrowheads="1"/>
          </p:cNvSpPr>
          <p:nvPr/>
        </p:nvSpPr>
        <p:spPr bwMode="auto">
          <a:xfrm>
            <a:off x="2484438" y="476250"/>
            <a:ext cx="55499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/>
              <a:t>It is going to rain tomorrow.</a:t>
            </a:r>
          </a:p>
        </p:txBody>
      </p:sp>
      <p:pic>
        <p:nvPicPr>
          <p:cNvPr id="398340" name="Picture 4" descr="0714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908175" cy="1908175"/>
          </a:xfrm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98341" name="Text Box 5"/>
          <p:cNvSpPr txBox="1">
            <a:spLocks noChangeArrowheads="1"/>
          </p:cNvSpPr>
          <p:nvPr/>
        </p:nvSpPr>
        <p:spPr bwMode="auto">
          <a:xfrm>
            <a:off x="2484438" y="1412875"/>
            <a:ext cx="34067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/>
              <a:t>I will stay in bed.</a:t>
            </a:r>
          </a:p>
        </p:txBody>
      </p:sp>
      <p:sp>
        <p:nvSpPr>
          <p:cNvPr id="398342" name="AutoShape 6"/>
          <p:cNvSpPr>
            <a:spLocks noChangeArrowheads="1"/>
          </p:cNvSpPr>
          <p:nvPr/>
        </p:nvSpPr>
        <p:spPr bwMode="auto">
          <a:xfrm rot="8280767">
            <a:off x="5919788" y="1574800"/>
            <a:ext cx="1512887" cy="209550"/>
          </a:xfrm>
          <a:prstGeom prst="rightArrow">
            <a:avLst>
              <a:gd name="adj1" fmla="val 50000"/>
              <a:gd name="adj2" fmla="val 180492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8343" name="Text Box 7"/>
          <p:cNvSpPr txBox="1">
            <a:spLocks noChangeArrowheads="1"/>
          </p:cNvSpPr>
          <p:nvPr/>
        </p:nvSpPr>
        <p:spPr bwMode="auto">
          <a:xfrm>
            <a:off x="1835150" y="2781300"/>
            <a:ext cx="774223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3200" b="1">
                <a:solidFill>
                  <a:srgbClr val="0000FF"/>
                </a:solidFill>
              </a:rPr>
              <a:t>If it rains tomorrow, I will stay in bed.</a:t>
            </a:r>
          </a:p>
        </p:txBody>
      </p:sp>
      <p:sp>
        <p:nvSpPr>
          <p:cNvPr id="398344" name="Text Box 8"/>
          <p:cNvSpPr txBox="1">
            <a:spLocks noChangeArrowheads="1"/>
          </p:cNvSpPr>
          <p:nvPr/>
        </p:nvSpPr>
        <p:spPr bwMode="auto">
          <a:xfrm>
            <a:off x="2555875" y="2781300"/>
            <a:ext cx="158273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</a:rPr>
              <a:t>rains</a:t>
            </a:r>
          </a:p>
        </p:txBody>
      </p:sp>
      <p:sp>
        <p:nvSpPr>
          <p:cNvPr id="398345" name="Text Box 9"/>
          <p:cNvSpPr txBox="1">
            <a:spLocks noChangeArrowheads="1"/>
          </p:cNvSpPr>
          <p:nvPr/>
        </p:nvSpPr>
        <p:spPr bwMode="auto">
          <a:xfrm>
            <a:off x="1835150" y="2781300"/>
            <a:ext cx="7207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</a:rPr>
              <a:t>If</a:t>
            </a:r>
          </a:p>
        </p:txBody>
      </p:sp>
      <p:sp>
        <p:nvSpPr>
          <p:cNvPr id="398346" name="Text Box 10"/>
          <p:cNvSpPr txBox="1">
            <a:spLocks noChangeArrowheads="1"/>
          </p:cNvSpPr>
          <p:nvPr/>
        </p:nvSpPr>
        <p:spPr bwMode="auto">
          <a:xfrm rot="-1446227">
            <a:off x="6600825" y="1481138"/>
            <a:ext cx="122396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</a:rPr>
              <a:t>if</a:t>
            </a:r>
          </a:p>
        </p:txBody>
      </p:sp>
      <p:sp>
        <p:nvSpPr>
          <p:cNvPr id="398347" name="Text Box 11"/>
          <p:cNvSpPr txBox="1">
            <a:spLocks noChangeArrowheads="1"/>
          </p:cNvSpPr>
          <p:nvPr/>
        </p:nvSpPr>
        <p:spPr bwMode="auto">
          <a:xfrm>
            <a:off x="1835150" y="3644900"/>
            <a:ext cx="7742238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0000FF"/>
                </a:solidFill>
              </a:rPr>
              <a:t> </a:t>
            </a:r>
            <a:r>
              <a:rPr lang="en-US" altLang="zh-CN" sz="3200" b="1">
                <a:solidFill>
                  <a:srgbClr val="0000FF"/>
                </a:solidFill>
              </a:rPr>
              <a:t>or.</a:t>
            </a:r>
          </a:p>
          <a:p>
            <a:endParaRPr lang="en-US" altLang="zh-CN" sz="3200" b="1">
              <a:solidFill>
                <a:srgbClr val="0000FF"/>
              </a:solidFill>
            </a:endParaRPr>
          </a:p>
          <a:p>
            <a:r>
              <a:rPr lang="en-US" altLang="zh-CN" sz="3200" b="1">
                <a:solidFill>
                  <a:srgbClr val="0000FF"/>
                </a:solidFill>
              </a:rPr>
              <a:t>I will stay in bed if it rains tomorrow.</a:t>
            </a:r>
          </a:p>
        </p:txBody>
      </p:sp>
      <p:sp>
        <p:nvSpPr>
          <p:cNvPr id="398348" name="Text Box 12"/>
          <p:cNvSpPr txBox="1">
            <a:spLocks noChangeArrowheads="1"/>
          </p:cNvSpPr>
          <p:nvPr/>
        </p:nvSpPr>
        <p:spPr bwMode="auto">
          <a:xfrm>
            <a:off x="5795963" y="4649788"/>
            <a:ext cx="1223962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</a:rPr>
              <a:t>rains</a:t>
            </a:r>
          </a:p>
        </p:txBody>
      </p:sp>
      <p:sp>
        <p:nvSpPr>
          <p:cNvPr id="398349" name="Text Box 13"/>
          <p:cNvSpPr txBox="1">
            <a:spLocks noChangeArrowheads="1"/>
          </p:cNvSpPr>
          <p:nvPr/>
        </p:nvSpPr>
        <p:spPr bwMode="auto">
          <a:xfrm>
            <a:off x="5076825" y="4649788"/>
            <a:ext cx="7207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</a:rPr>
              <a:t>if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98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98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98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98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98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98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98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98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983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983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983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983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3983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983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398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3983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3983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3983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3983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3983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3983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8339" grpId="0"/>
      <p:bldP spid="398341" grpId="0"/>
      <p:bldP spid="398342" grpId="0" animBg="1"/>
      <p:bldP spid="398343" grpId="0"/>
      <p:bldP spid="398346" grpId="0"/>
      <p:bldP spid="39834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22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404813"/>
            <a:ext cx="8540750" cy="1143000"/>
          </a:xfrm>
        </p:spPr>
        <p:txBody>
          <a:bodyPr/>
          <a:lstStyle/>
          <a:p>
            <a:r>
              <a:rPr lang="en-US" altLang="zh-CN" b="1">
                <a:solidFill>
                  <a:srgbClr val="FF3300"/>
                </a:solidFill>
              </a:rPr>
              <a:t>Word study</a:t>
            </a:r>
          </a:p>
        </p:txBody>
      </p:sp>
      <p:sp>
        <p:nvSpPr>
          <p:cNvPr id="436227" name="Rectangle 3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457200" y="1412875"/>
            <a:ext cx="7715250" cy="4968875"/>
          </a:xfrm>
        </p:spPr>
        <p:txBody>
          <a:bodyPr/>
          <a:lstStyle/>
          <a:p>
            <a:r>
              <a:rPr lang="en-US" altLang="zh-CN" sz="2800" b="1"/>
              <a:t>jeans  </a:t>
            </a:r>
            <a:r>
              <a:rPr lang="zh-CN" altLang="en-US" sz="2800" b="1"/>
              <a:t>牛仔裤 </a:t>
            </a:r>
            <a:r>
              <a:rPr lang="en-US" altLang="zh-CN" sz="2800" b="1"/>
              <a:t>n.</a:t>
            </a:r>
          </a:p>
          <a:p>
            <a:r>
              <a:rPr lang="en-US" altLang="zh-CN" sz="2800" b="1"/>
              <a:t>organize </a:t>
            </a:r>
            <a:r>
              <a:rPr lang="zh-CN" altLang="en-US" sz="2800" b="1"/>
              <a:t>组织 </a:t>
            </a:r>
            <a:r>
              <a:rPr lang="en-US" altLang="zh-CN" sz="2800" b="1"/>
              <a:t>v.</a:t>
            </a:r>
          </a:p>
          <a:p>
            <a:r>
              <a:rPr lang="en-US" altLang="zh-CN" sz="2800" b="1"/>
              <a:t>take away  </a:t>
            </a:r>
            <a:r>
              <a:rPr lang="zh-CN" altLang="en-US" sz="2800" b="1"/>
              <a:t>拿走 </a:t>
            </a:r>
            <a:r>
              <a:rPr lang="en-US" altLang="zh-CN" sz="2800" b="1"/>
              <a:t>v.</a:t>
            </a:r>
          </a:p>
          <a:p>
            <a:r>
              <a:rPr lang="en-US" altLang="zh-CN" sz="2800" b="1"/>
              <a:t>clean-up  </a:t>
            </a:r>
            <a:r>
              <a:rPr lang="zh-CN" altLang="en-US" sz="2800" b="1"/>
              <a:t>清除；打扫 </a:t>
            </a:r>
          </a:p>
          <a:p>
            <a:r>
              <a:rPr lang="en-US" altLang="zh-CN" sz="2800" b="1"/>
              <a:t>flower  </a:t>
            </a:r>
            <a:r>
              <a:rPr lang="zh-CN" altLang="en-US" sz="2800" b="1"/>
              <a:t>花 </a:t>
            </a:r>
            <a:r>
              <a:rPr lang="en-US" altLang="zh-CN" sz="2800" b="1"/>
              <a:t>n.</a:t>
            </a:r>
          </a:p>
          <a:p>
            <a:r>
              <a:rPr lang="en-US" altLang="zh-CN" sz="2800" b="1"/>
              <a:t>agent </a:t>
            </a:r>
            <a:r>
              <a:rPr lang="zh-CN" altLang="en-US" sz="2800" b="1"/>
              <a:t>代理人；代理商  </a:t>
            </a:r>
            <a:r>
              <a:rPr lang="en-US" altLang="zh-CN" sz="2800" b="1"/>
              <a:t>n.</a:t>
            </a:r>
          </a:p>
          <a:p>
            <a:r>
              <a:rPr lang="en-US" altLang="zh-CN" sz="2800" b="1"/>
              <a:t>professional  </a:t>
            </a:r>
            <a:r>
              <a:rPr lang="zh-CN" altLang="en-US" sz="2800" b="1"/>
              <a:t>专业的；职业的 </a:t>
            </a:r>
            <a:r>
              <a:rPr lang="en-US" altLang="zh-CN" sz="2800" b="1"/>
              <a:t>adj.</a:t>
            </a:r>
          </a:p>
          <a:p>
            <a:r>
              <a:rPr lang="en-US" altLang="zh-CN" sz="2800" b="1"/>
              <a:t>make a living  </a:t>
            </a:r>
            <a:r>
              <a:rPr lang="zh-CN" altLang="en-US" sz="2800" b="1"/>
              <a:t>谋生 </a:t>
            </a:r>
          </a:p>
          <a:p>
            <a:r>
              <a:rPr lang="en-US" altLang="zh-CN" sz="2800" b="1"/>
              <a:t>against  </a:t>
            </a:r>
            <a:r>
              <a:rPr lang="zh-CN" altLang="en-US" sz="2800" b="1"/>
              <a:t>反对 </a:t>
            </a:r>
            <a:r>
              <a:rPr lang="en-US" altLang="zh-CN" sz="2800" b="1"/>
              <a:t>prep.</a:t>
            </a:r>
          </a:p>
        </p:txBody>
      </p:sp>
      <p:pic>
        <p:nvPicPr>
          <p:cNvPr id="436228" name="Picture 4" descr="x2003081210">
            <a:hlinkClick r:id="rId2"/>
          </p:cNvPr>
          <p:cNvPicPr>
            <a:picLocks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72225" y="4797425"/>
            <a:ext cx="1905000" cy="14287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362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6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7" decel="100000" fill="hold"/>
                                        <p:tgtEl>
                                          <p:spTgt spid="436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97" accel="100000" fill="hold">
                                          <p:stCondLst>
                                            <p:cond delay="897"/>
                                          </p:stCondLst>
                                        </p:cTn>
                                        <p:tgtEl>
                                          <p:spTgt spid="436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36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36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7" decel="100000" fill="hold"/>
                                        <p:tgtEl>
                                          <p:spTgt spid="436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7" accel="100000" fill="hold">
                                          <p:stCondLst>
                                            <p:cond delay="897"/>
                                          </p:stCondLst>
                                        </p:cTn>
                                        <p:tgtEl>
                                          <p:spTgt spid="436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36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36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97" decel="100000" fill="hold"/>
                                        <p:tgtEl>
                                          <p:spTgt spid="436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7" accel="100000" fill="hold">
                                          <p:stCondLst>
                                            <p:cond delay="897"/>
                                          </p:stCondLst>
                                        </p:cTn>
                                        <p:tgtEl>
                                          <p:spTgt spid="436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36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36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97" decel="100000" fill="hold"/>
                                        <p:tgtEl>
                                          <p:spTgt spid="436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97" accel="100000" fill="hold">
                                          <p:stCondLst>
                                            <p:cond delay="897"/>
                                          </p:stCondLst>
                                        </p:cTn>
                                        <p:tgtEl>
                                          <p:spTgt spid="436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36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36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97" decel="100000" fill="hold"/>
                                        <p:tgtEl>
                                          <p:spTgt spid="436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97" accel="100000" fill="hold">
                                          <p:stCondLst>
                                            <p:cond delay="897"/>
                                          </p:stCondLst>
                                        </p:cTn>
                                        <p:tgtEl>
                                          <p:spTgt spid="436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36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36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97" decel="100000" fill="hold"/>
                                        <p:tgtEl>
                                          <p:spTgt spid="436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97" accel="100000" fill="hold">
                                          <p:stCondLst>
                                            <p:cond delay="897"/>
                                          </p:stCondLst>
                                        </p:cTn>
                                        <p:tgtEl>
                                          <p:spTgt spid="436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36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36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897" decel="100000" fill="hold"/>
                                        <p:tgtEl>
                                          <p:spTgt spid="436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97" accel="100000" fill="hold">
                                          <p:stCondLst>
                                            <p:cond delay="897"/>
                                          </p:stCondLst>
                                        </p:cTn>
                                        <p:tgtEl>
                                          <p:spTgt spid="436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436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36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897" decel="100000" fill="hold"/>
                                        <p:tgtEl>
                                          <p:spTgt spid="436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97" accel="100000" fill="hold">
                                          <p:stCondLst>
                                            <p:cond delay="897"/>
                                          </p:stCondLst>
                                        </p:cTn>
                                        <p:tgtEl>
                                          <p:spTgt spid="436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436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36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897" decel="100000" fill="hold"/>
                                        <p:tgtEl>
                                          <p:spTgt spid="436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97" accel="100000" fill="hold">
                                          <p:stCondLst>
                                            <p:cond delay="897"/>
                                          </p:stCondLst>
                                        </p:cTn>
                                        <p:tgtEl>
                                          <p:spTgt spid="436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2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362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362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897" decel="100000" fill="hold"/>
                                        <p:tgtEl>
                                          <p:spTgt spid="4362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97" accel="100000" fill="hold">
                                          <p:stCondLst>
                                            <p:cond delay="897"/>
                                          </p:stCondLst>
                                        </p:cTn>
                                        <p:tgtEl>
                                          <p:spTgt spid="4362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6226" grpId="0"/>
      <p:bldP spid="436227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4482" name="Picture 2" descr="78203_2_small"/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4483" name="Text Box 3"/>
          <p:cNvSpPr txBox="1">
            <a:spLocks noChangeArrowheads="1"/>
          </p:cNvSpPr>
          <p:nvPr/>
        </p:nvSpPr>
        <p:spPr bwMode="auto">
          <a:xfrm>
            <a:off x="4903788" y="457200"/>
            <a:ext cx="360997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3200" i="1">
                <a:solidFill>
                  <a:srgbClr val="9900CC"/>
                </a:solidFill>
                <a:latin typeface="Arial Narrow" pitchFamily="34" charset="0"/>
              </a:rPr>
              <a:t>If it </a:t>
            </a:r>
            <a:r>
              <a:rPr kumimoji="1" lang="en-US" altLang="zh-CN" sz="3200" i="1">
                <a:solidFill>
                  <a:srgbClr val="FF6600"/>
                </a:solidFill>
                <a:latin typeface="Arial Narrow" pitchFamily="34" charset="0"/>
              </a:rPr>
              <a:t>is</a:t>
            </a:r>
            <a:r>
              <a:rPr kumimoji="1" lang="en-US" altLang="zh-CN" sz="3200" i="1">
                <a:solidFill>
                  <a:srgbClr val="9900CC"/>
                </a:solidFill>
                <a:latin typeface="Arial Narrow" pitchFamily="34" charset="0"/>
              </a:rPr>
              <a:t> sunny tomorrow, </a:t>
            </a:r>
          </a:p>
          <a:p>
            <a:r>
              <a:rPr kumimoji="1" lang="en-US" altLang="zh-CN" sz="3200" i="1">
                <a:solidFill>
                  <a:srgbClr val="9900CC"/>
                </a:solidFill>
                <a:latin typeface="Arial Narrow" pitchFamily="34" charset="0"/>
              </a:rPr>
              <a:t>I will play soccer.</a:t>
            </a:r>
          </a:p>
        </p:txBody>
      </p:sp>
      <p:sp>
        <p:nvSpPr>
          <p:cNvPr id="404484" name="Text Box 4"/>
          <p:cNvSpPr txBox="1">
            <a:spLocks noChangeArrowheads="1"/>
          </p:cNvSpPr>
          <p:nvPr/>
        </p:nvSpPr>
        <p:spPr bwMode="auto">
          <a:xfrm>
            <a:off x="5162550" y="2209800"/>
            <a:ext cx="3351213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3200" i="1">
                <a:solidFill>
                  <a:srgbClr val="9900CC"/>
                </a:solidFill>
                <a:latin typeface="Arial Narrow" pitchFamily="34" charset="0"/>
              </a:rPr>
              <a:t>If it </a:t>
            </a:r>
            <a:r>
              <a:rPr kumimoji="1" lang="en-US" altLang="zh-CN" sz="3200" i="1">
                <a:solidFill>
                  <a:srgbClr val="FF6600"/>
                </a:solidFill>
                <a:latin typeface="Arial Narrow" pitchFamily="34" charset="0"/>
              </a:rPr>
              <a:t>is</a:t>
            </a:r>
            <a:r>
              <a:rPr kumimoji="1" lang="en-US" altLang="zh-CN" sz="3200" i="1">
                <a:solidFill>
                  <a:srgbClr val="9900CC"/>
                </a:solidFill>
                <a:latin typeface="Arial Narrow" pitchFamily="34" charset="0"/>
              </a:rPr>
              <a:t> rainy tomorrow,</a:t>
            </a:r>
          </a:p>
          <a:p>
            <a:r>
              <a:rPr kumimoji="1" lang="en-US" altLang="zh-CN" sz="3200" i="1">
                <a:solidFill>
                  <a:srgbClr val="9900CC"/>
                </a:solidFill>
                <a:latin typeface="Arial Narrow" pitchFamily="34" charset="0"/>
              </a:rPr>
              <a:t>I will play the piano.</a:t>
            </a:r>
          </a:p>
        </p:txBody>
      </p:sp>
      <p:sp>
        <p:nvSpPr>
          <p:cNvPr id="404485" name="Text Box 5"/>
          <p:cNvSpPr txBox="1">
            <a:spLocks noChangeArrowheads="1"/>
          </p:cNvSpPr>
          <p:nvPr/>
        </p:nvSpPr>
        <p:spPr bwMode="auto">
          <a:xfrm>
            <a:off x="5486400" y="4800600"/>
            <a:ext cx="3462338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3200" i="1">
                <a:solidFill>
                  <a:srgbClr val="9900CC"/>
                </a:solidFill>
                <a:latin typeface="Arial Narrow" pitchFamily="34" charset="0"/>
              </a:rPr>
              <a:t>If I </a:t>
            </a:r>
            <a:r>
              <a:rPr kumimoji="1" lang="en-US" altLang="zh-CN" sz="3200" i="1">
                <a:solidFill>
                  <a:srgbClr val="FF6600"/>
                </a:solidFill>
                <a:latin typeface="Arial Narrow" pitchFamily="34" charset="0"/>
              </a:rPr>
              <a:t>have</a:t>
            </a:r>
            <a:r>
              <a:rPr kumimoji="1" lang="en-US" altLang="zh-CN" sz="3200" i="1">
                <a:solidFill>
                  <a:srgbClr val="9900CC"/>
                </a:solidFill>
                <a:latin typeface="Arial Narrow" pitchFamily="34" charset="0"/>
              </a:rPr>
              <a:t> much money,</a:t>
            </a:r>
          </a:p>
          <a:p>
            <a:r>
              <a:rPr kumimoji="1" lang="en-US" altLang="zh-CN" sz="3200" i="1">
                <a:solidFill>
                  <a:srgbClr val="9900CC"/>
                </a:solidFill>
                <a:latin typeface="Arial Narrow" pitchFamily="34" charset="0"/>
              </a:rPr>
              <a:t>I will buy a big house.</a:t>
            </a:r>
          </a:p>
        </p:txBody>
      </p:sp>
      <p:grpSp>
        <p:nvGrpSpPr>
          <p:cNvPr id="404486" name="Group 6"/>
          <p:cNvGrpSpPr>
            <a:grpSpLocks/>
          </p:cNvGrpSpPr>
          <p:nvPr/>
        </p:nvGrpSpPr>
        <p:grpSpPr bwMode="auto">
          <a:xfrm>
            <a:off x="0" y="1943100"/>
            <a:ext cx="4722813" cy="1866900"/>
            <a:chOff x="0" y="1224"/>
            <a:chExt cx="2975" cy="1176"/>
          </a:xfrm>
        </p:grpSpPr>
        <p:pic>
          <p:nvPicPr>
            <p:cNvPr id="404487" name="Picture 7" descr="TQ_020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403"/>
              <a:ext cx="1381" cy="8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04488" name="Picture 8" descr="0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560685" flipV="1">
              <a:off x="1559" y="1224"/>
              <a:ext cx="1203" cy="10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04489" name="Text Box 9"/>
            <p:cNvSpPr txBox="1">
              <a:spLocks noChangeArrowheads="1"/>
            </p:cNvSpPr>
            <p:nvPr/>
          </p:nvSpPr>
          <p:spPr bwMode="auto">
            <a:xfrm>
              <a:off x="192" y="2073"/>
              <a:ext cx="899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kumimoji="1" lang="zh-CN" altLang="en-US" sz="2800">
                  <a:solidFill>
                    <a:srgbClr val="CC00FF"/>
                  </a:solidFill>
                  <a:latin typeface="Times New Roman" pitchFamily="18" charset="0"/>
                </a:rPr>
                <a:t> </a:t>
              </a:r>
              <a:r>
                <a:rPr kumimoji="1" lang="en-US" altLang="zh-CN" sz="2800">
                  <a:solidFill>
                    <a:srgbClr val="CC00FF"/>
                  </a:solidFill>
                  <a:latin typeface="Times New Roman" pitchFamily="18" charset="0"/>
                </a:rPr>
                <a:t>be rainy</a:t>
              </a:r>
            </a:p>
          </p:txBody>
        </p:sp>
        <p:sp>
          <p:nvSpPr>
            <p:cNvPr id="404490" name="Text Box 10"/>
            <p:cNvSpPr txBox="1">
              <a:spLocks noChangeArrowheads="1"/>
            </p:cNvSpPr>
            <p:nvPr/>
          </p:nvSpPr>
          <p:spPr bwMode="auto">
            <a:xfrm>
              <a:off x="1536" y="2073"/>
              <a:ext cx="1439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kumimoji="1" lang="zh-CN" altLang="en-US" sz="2800">
                  <a:solidFill>
                    <a:srgbClr val="CC00FF"/>
                  </a:solidFill>
                  <a:latin typeface="Times New Roman" pitchFamily="18" charset="0"/>
                </a:rPr>
                <a:t> </a:t>
              </a:r>
              <a:r>
                <a:rPr kumimoji="1" lang="en-US" altLang="zh-CN" sz="2800">
                  <a:solidFill>
                    <a:srgbClr val="A50021"/>
                  </a:solidFill>
                  <a:latin typeface="Times New Roman" pitchFamily="18" charset="0"/>
                </a:rPr>
                <a:t>play the piano</a:t>
              </a:r>
            </a:p>
          </p:txBody>
        </p:sp>
      </p:grpSp>
      <p:grpSp>
        <p:nvGrpSpPr>
          <p:cNvPr id="404491" name="Group 11"/>
          <p:cNvGrpSpPr>
            <a:grpSpLocks/>
          </p:cNvGrpSpPr>
          <p:nvPr/>
        </p:nvGrpSpPr>
        <p:grpSpPr bwMode="auto">
          <a:xfrm>
            <a:off x="-133350" y="3900488"/>
            <a:ext cx="5237163" cy="3868737"/>
            <a:chOff x="-84" y="2457"/>
            <a:chExt cx="3299" cy="2437"/>
          </a:xfrm>
        </p:grpSpPr>
        <p:pic>
          <p:nvPicPr>
            <p:cNvPr id="404492" name="Picture 12" descr="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" y="2828"/>
              <a:ext cx="2880" cy="20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04493" name="Picture 13" descr="1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63" y="2832"/>
              <a:ext cx="1213" cy="10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04494" name="Text Box 14"/>
            <p:cNvSpPr txBox="1">
              <a:spLocks noChangeArrowheads="1"/>
            </p:cNvSpPr>
            <p:nvPr/>
          </p:nvSpPr>
          <p:spPr bwMode="auto">
            <a:xfrm>
              <a:off x="0" y="2457"/>
              <a:ext cx="1210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kumimoji="1" lang="en-US" altLang="zh-CN" sz="2800">
                  <a:solidFill>
                    <a:srgbClr val="CC00FF"/>
                  </a:solidFill>
                  <a:latin typeface="Times New Roman" pitchFamily="18" charset="0"/>
                </a:rPr>
                <a:t>in the future</a:t>
              </a:r>
            </a:p>
          </p:txBody>
        </p:sp>
        <p:sp>
          <p:nvSpPr>
            <p:cNvPr id="404495" name="Text Box 15"/>
            <p:cNvSpPr txBox="1">
              <a:spLocks noChangeArrowheads="1"/>
            </p:cNvSpPr>
            <p:nvPr/>
          </p:nvSpPr>
          <p:spPr bwMode="auto">
            <a:xfrm>
              <a:off x="-84" y="3897"/>
              <a:ext cx="1812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kumimoji="1" lang="zh-CN" altLang="en-US" sz="2800">
                  <a:solidFill>
                    <a:srgbClr val="CC00FF"/>
                  </a:solidFill>
                  <a:latin typeface="Times New Roman" pitchFamily="18" charset="0"/>
                </a:rPr>
                <a:t> </a:t>
              </a:r>
              <a:r>
                <a:rPr kumimoji="1" lang="en-US" altLang="zh-CN" sz="2800">
                  <a:solidFill>
                    <a:srgbClr val="CC00FF"/>
                  </a:solidFill>
                  <a:latin typeface="Times New Roman" pitchFamily="18" charset="0"/>
                </a:rPr>
                <a:t>have much money</a:t>
              </a:r>
            </a:p>
          </p:txBody>
        </p:sp>
        <p:sp>
          <p:nvSpPr>
            <p:cNvPr id="404496" name="Text Box 16"/>
            <p:cNvSpPr txBox="1">
              <a:spLocks noChangeArrowheads="1"/>
            </p:cNvSpPr>
            <p:nvPr/>
          </p:nvSpPr>
          <p:spPr bwMode="auto">
            <a:xfrm>
              <a:off x="1632" y="3888"/>
              <a:ext cx="1583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kumimoji="1" lang="zh-CN" altLang="en-US" sz="2800">
                  <a:solidFill>
                    <a:srgbClr val="CC00FF"/>
                  </a:solidFill>
                  <a:latin typeface="Times New Roman" pitchFamily="18" charset="0"/>
                </a:rPr>
                <a:t> </a:t>
              </a:r>
              <a:r>
                <a:rPr kumimoji="1" lang="en-US" altLang="zh-CN" sz="2800">
                  <a:solidFill>
                    <a:srgbClr val="A50021"/>
                  </a:solidFill>
                  <a:latin typeface="Times New Roman" pitchFamily="18" charset="0"/>
                </a:rPr>
                <a:t>buy a big house</a:t>
              </a:r>
            </a:p>
          </p:txBody>
        </p:sp>
      </p:grpSp>
      <p:grpSp>
        <p:nvGrpSpPr>
          <p:cNvPr id="404497" name="Group 17"/>
          <p:cNvGrpSpPr>
            <a:grpSpLocks/>
          </p:cNvGrpSpPr>
          <p:nvPr/>
        </p:nvGrpSpPr>
        <p:grpSpPr bwMode="auto">
          <a:xfrm>
            <a:off x="0" y="-76200"/>
            <a:ext cx="4530725" cy="2043113"/>
            <a:chOff x="0" y="-48"/>
            <a:chExt cx="2854" cy="1287"/>
          </a:xfrm>
        </p:grpSpPr>
        <p:sp>
          <p:nvSpPr>
            <p:cNvPr id="404498" name="Text Box 18"/>
            <p:cNvSpPr txBox="1">
              <a:spLocks noChangeArrowheads="1"/>
            </p:cNvSpPr>
            <p:nvPr/>
          </p:nvSpPr>
          <p:spPr bwMode="auto">
            <a:xfrm>
              <a:off x="0" y="-48"/>
              <a:ext cx="1000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kumimoji="1" lang="en-US" altLang="zh-CN" sz="2800">
                  <a:solidFill>
                    <a:srgbClr val="CC00FF"/>
                  </a:solidFill>
                  <a:latin typeface="Times New Roman" pitchFamily="18" charset="0"/>
                </a:rPr>
                <a:t>tomorrow</a:t>
              </a:r>
            </a:p>
          </p:txBody>
        </p:sp>
        <p:sp>
          <p:nvSpPr>
            <p:cNvPr id="404499" name="AutoShape 19"/>
            <p:cNvSpPr>
              <a:spLocks noChangeArrowheads="1"/>
            </p:cNvSpPr>
            <p:nvPr/>
          </p:nvSpPr>
          <p:spPr bwMode="auto">
            <a:xfrm>
              <a:off x="144" y="192"/>
              <a:ext cx="1200" cy="816"/>
            </a:xfrm>
            <a:prstGeom prst="sun">
              <a:avLst>
                <a:gd name="adj" fmla="val 32833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404500" name="Picture 20" descr="TZ_009"/>
            <p:cNvPicPr>
              <a:picLocks noChangeAspect="1" noChangeArrowheads="1" noCrop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28" y="192"/>
              <a:ext cx="912" cy="7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04501" name="Text Box 21"/>
            <p:cNvSpPr txBox="1">
              <a:spLocks noChangeArrowheads="1"/>
            </p:cNvSpPr>
            <p:nvPr/>
          </p:nvSpPr>
          <p:spPr bwMode="auto">
            <a:xfrm>
              <a:off x="192" y="912"/>
              <a:ext cx="974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kumimoji="1" lang="zh-CN" altLang="en-US" sz="2800">
                  <a:solidFill>
                    <a:srgbClr val="CC00FF"/>
                  </a:solidFill>
                  <a:latin typeface="Times New Roman" pitchFamily="18" charset="0"/>
                </a:rPr>
                <a:t> </a:t>
              </a:r>
              <a:r>
                <a:rPr kumimoji="1" lang="en-US" altLang="zh-CN" sz="2800">
                  <a:solidFill>
                    <a:srgbClr val="CC00FF"/>
                  </a:solidFill>
                  <a:latin typeface="Times New Roman" pitchFamily="18" charset="0"/>
                </a:rPr>
                <a:t>be sunny</a:t>
              </a:r>
            </a:p>
          </p:txBody>
        </p:sp>
        <p:sp>
          <p:nvSpPr>
            <p:cNvPr id="404502" name="Text Box 22"/>
            <p:cNvSpPr txBox="1">
              <a:spLocks noChangeArrowheads="1"/>
            </p:cNvSpPr>
            <p:nvPr/>
          </p:nvSpPr>
          <p:spPr bwMode="auto">
            <a:xfrm>
              <a:off x="1670" y="864"/>
              <a:ext cx="1184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kumimoji="1" lang="zh-CN" altLang="en-US" sz="2800">
                  <a:solidFill>
                    <a:srgbClr val="CC00FF"/>
                  </a:solidFill>
                  <a:latin typeface="Times New Roman" pitchFamily="18" charset="0"/>
                </a:rPr>
                <a:t> </a:t>
              </a:r>
              <a:r>
                <a:rPr kumimoji="1" lang="en-US" altLang="zh-CN" sz="2800">
                  <a:solidFill>
                    <a:srgbClr val="A50021"/>
                  </a:solidFill>
                  <a:latin typeface="Times New Roman" pitchFamily="18" charset="0"/>
                </a:rPr>
                <a:t>play soccer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4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0449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4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0448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04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04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4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40448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4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" dur="1" fill="hold"/>
                                        <p:tgtEl>
                                          <p:spTgt spid="40449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4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3" dur="1" fill="hold"/>
                                        <p:tgtEl>
                                          <p:spTgt spid="40448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4483" grpId="0" autoUpdateAnimBg="0"/>
      <p:bldP spid="404484" grpId="0" autoUpdateAnimBg="0"/>
      <p:bldP spid="404485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6530" name="Picture 2" descr="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6531" name="Picture 3" descr="ZW_072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5350" y="6229350"/>
            <a:ext cx="628650" cy="62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6532" name="Picture 4" descr="SU_020">
            <a:hlinkClick r:id="rId5" action="ppaction://hlinksldjump"/>
          </p:cNvPr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5238" y="1066800"/>
            <a:ext cx="731837" cy="54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6533" name="Picture 5" descr="SU_021">
            <a:hlinkClick r:id="rId7" action="ppaction://hlinksldjump"/>
          </p:cNvPr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0638" y="1066800"/>
            <a:ext cx="731837" cy="54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6534" name="Picture 6" descr="SU_022">
            <a:hlinkClick r:id="rId9" action="ppaction://hlinksldjump"/>
          </p:cNvPr>
          <p:cNvPicPr>
            <a:picLocks noChangeAspect="1" noChangeArrowheads="1" noCrop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1066800"/>
            <a:ext cx="731837" cy="54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6535" name="Picture 7" descr="SU_023">
            <a:hlinkClick r:id="rId11" action="ppaction://hlinksldjump"/>
          </p:cNvPr>
          <p:cNvPicPr>
            <a:picLocks noChangeAspect="1" noChangeArrowheads="1" noCrop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9038" y="1066800"/>
            <a:ext cx="731837" cy="54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6536" name="Picture 8" descr="SU_024">
            <a:hlinkClick r:id="rId13" action="ppaction://hlinksldjump"/>
          </p:cNvPr>
          <p:cNvPicPr>
            <a:picLocks noChangeAspect="1" noChangeArrowheads="1" noCrop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066800"/>
            <a:ext cx="731838" cy="54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6537" name="Picture 9" descr="SU_025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1066800"/>
            <a:ext cx="731838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6538" name="Text Box 10"/>
          <p:cNvSpPr txBox="1">
            <a:spLocks noChangeArrowheads="1"/>
          </p:cNvSpPr>
          <p:nvPr/>
        </p:nvSpPr>
        <p:spPr bwMode="auto">
          <a:xfrm>
            <a:off x="838200" y="2362200"/>
            <a:ext cx="7370763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zh-CN" altLang="en-US" sz="4000" b="1">
                <a:solidFill>
                  <a:srgbClr val="CC00FF"/>
                </a:solidFill>
                <a:latin typeface="Times New Roman" pitchFamily="18" charset="0"/>
              </a:rPr>
              <a:t>        </a:t>
            </a:r>
            <a:r>
              <a:rPr kumimoji="1" lang="en-US" altLang="zh-CN" sz="4000" b="1">
                <a:solidFill>
                  <a:srgbClr val="CC00FF"/>
                </a:solidFill>
                <a:latin typeface="Times New Roman" pitchFamily="18" charset="0"/>
              </a:rPr>
              <a:t>if                         </a:t>
            </a:r>
            <a:r>
              <a:rPr kumimoji="1" lang="en-US" altLang="zh-CN" sz="4000" b="1">
                <a:solidFill>
                  <a:srgbClr val="A50021"/>
                </a:solidFill>
                <a:latin typeface="Times New Roman" pitchFamily="18" charset="0"/>
              </a:rPr>
              <a:t>will </a:t>
            </a:r>
          </a:p>
          <a:p>
            <a:r>
              <a:rPr kumimoji="1" lang="en-US" altLang="zh-CN" sz="4000" b="1">
                <a:solidFill>
                  <a:srgbClr val="CC00FF"/>
                </a:solidFill>
                <a:latin typeface="Times New Roman" pitchFamily="18" charset="0"/>
              </a:rPr>
              <a:t>she, call me,</a:t>
            </a:r>
            <a:r>
              <a:rPr kumimoji="1" lang="en-US" altLang="zh-CN" sz="4000" b="1">
                <a:solidFill>
                  <a:schemeClr val="accent2"/>
                </a:solidFill>
                <a:latin typeface="Times New Roman" pitchFamily="18" charset="0"/>
              </a:rPr>
              <a:t>      </a:t>
            </a:r>
            <a:r>
              <a:rPr kumimoji="1" lang="en-US" altLang="zh-CN" sz="4000" b="1">
                <a:solidFill>
                  <a:srgbClr val="A50021"/>
                </a:solidFill>
                <a:latin typeface="Times New Roman" pitchFamily="18" charset="0"/>
              </a:rPr>
              <a:t>I, tell her about it</a:t>
            </a:r>
          </a:p>
        </p:txBody>
      </p:sp>
      <p:sp>
        <p:nvSpPr>
          <p:cNvPr id="406539" name="Text Box 11"/>
          <p:cNvSpPr txBox="1">
            <a:spLocks noChangeArrowheads="1"/>
          </p:cNvSpPr>
          <p:nvPr/>
        </p:nvSpPr>
        <p:spPr bwMode="auto">
          <a:xfrm>
            <a:off x="457200" y="4038600"/>
            <a:ext cx="82200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4000" b="1">
                <a:solidFill>
                  <a:schemeClr val="accent2"/>
                </a:solidFill>
                <a:latin typeface="Times New Roman" pitchFamily="18" charset="0"/>
              </a:rPr>
              <a:t>If she calls me, I will tell her about it.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06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6539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7554" name="Picture 2" descr="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7555" name="Picture 3" descr="ZW_072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5350" y="6229350"/>
            <a:ext cx="628650" cy="62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7556" name="Text Box 4"/>
          <p:cNvSpPr txBox="1">
            <a:spLocks noChangeArrowheads="1"/>
          </p:cNvSpPr>
          <p:nvPr/>
        </p:nvSpPr>
        <p:spPr bwMode="auto">
          <a:xfrm>
            <a:off x="457200" y="2514600"/>
            <a:ext cx="834231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zh-CN" altLang="en-US" sz="4000" b="1">
                <a:solidFill>
                  <a:srgbClr val="CC00FF"/>
                </a:solidFill>
                <a:latin typeface="Times New Roman" pitchFamily="18" charset="0"/>
              </a:rPr>
              <a:t> </a:t>
            </a:r>
            <a:r>
              <a:rPr kumimoji="1" lang="en-US" altLang="zh-CN" sz="4000" b="1">
                <a:solidFill>
                  <a:srgbClr val="CC00FF"/>
                </a:solidFill>
                <a:latin typeface="Times New Roman" pitchFamily="18" charset="0"/>
              </a:rPr>
              <a:t>he ,come, next weekend,</a:t>
            </a:r>
            <a:r>
              <a:rPr kumimoji="1" lang="en-US" altLang="zh-CN" sz="4000" b="1">
                <a:solidFill>
                  <a:schemeClr val="accent2"/>
                </a:solidFill>
                <a:latin typeface="Times New Roman" pitchFamily="18" charset="0"/>
              </a:rPr>
              <a:t>     </a:t>
            </a:r>
            <a:r>
              <a:rPr kumimoji="1" lang="en-US" altLang="zh-CN" sz="4000" b="1">
                <a:solidFill>
                  <a:srgbClr val="A50021"/>
                </a:solidFill>
                <a:latin typeface="Times New Roman" pitchFamily="18" charset="0"/>
              </a:rPr>
              <a:t>I ,tell you</a:t>
            </a:r>
            <a:r>
              <a:rPr kumimoji="1" lang="en-US" altLang="zh-CN" sz="4000" b="1">
                <a:solidFill>
                  <a:schemeClr val="accent2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407557" name="Text Box 5"/>
          <p:cNvSpPr txBox="1">
            <a:spLocks noChangeArrowheads="1"/>
          </p:cNvSpPr>
          <p:nvPr/>
        </p:nvSpPr>
        <p:spPr bwMode="auto">
          <a:xfrm>
            <a:off x="206375" y="3886200"/>
            <a:ext cx="89376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4000" b="1">
                <a:solidFill>
                  <a:schemeClr val="accent2"/>
                </a:solidFill>
                <a:latin typeface="Times New Roman" pitchFamily="18" charset="0"/>
              </a:rPr>
              <a:t>If he comes next weekend, I will tell you.</a:t>
            </a:r>
          </a:p>
        </p:txBody>
      </p:sp>
      <p:pic>
        <p:nvPicPr>
          <p:cNvPr id="407558" name="Picture 6" descr="SU_020">
            <a:hlinkClick r:id="rId5" action="ppaction://hlinksldjump"/>
          </p:cNvPr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5238" y="1066800"/>
            <a:ext cx="731837" cy="54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7559" name="Picture 7" descr="SU_021">
            <a:hlinkClick r:id="rId7" action="ppaction://hlinksldjump"/>
          </p:cNvPr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0638" y="1066800"/>
            <a:ext cx="731837" cy="54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7560" name="Picture 8" descr="SU_022">
            <a:hlinkClick r:id="rId9" action="ppaction://hlinksldjump"/>
          </p:cNvPr>
          <p:cNvPicPr>
            <a:picLocks noChangeAspect="1" noChangeArrowheads="1" noCrop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1066800"/>
            <a:ext cx="731837" cy="54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7561" name="Picture 9" descr="SU_023">
            <a:hlinkClick r:id="rId11" action="ppaction://hlinksldjump"/>
          </p:cNvPr>
          <p:cNvPicPr>
            <a:picLocks noChangeAspect="1" noChangeArrowheads="1" noCrop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9038" y="1066800"/>
            <a:ext cx="731837" cy="54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7562" name="Picture 10" descr="SU_024">
            <a:hlinkClick r:id="rId13" action="ppaction://hlinksldjump"/>
          </p:cNvPr>
          <p:cNvPicPr>
            <a:picLocks noChangeAspect="1" noChangeArrowheads="1" noCrop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066800"/>
            <a:ext cx="731838" cy="54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7563" name="Picture 11" descr="SU_025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1066800"/>
            <a:ext cx="731838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07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7557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8578" name="Picture 2" descr="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8579" name="Text Box 3"/>
          <p:cNvSpPr txBox="1">
            <a:spLocks noChangeArrowheads="1"/>
          </p:cNvSpPr>
          <p:nvPr/>
        </p:nvSpPr>
        <p:spPr bwMode="auto">
          <a:xfrm>
            <a:off x="457200" y="2590800"/>
            <a:ext cx="824706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zh-CN" altLang="en-US" sz="4000" b="1">
                <a:solidFill>
                  <a:srgbClr val="CC00FF"/>
                </a:solidFill>
                <a:latin typeface="Times New Roman" pitchFamily="18" charset="0"/>
              </a:rPr>
              <a:t> </a:t>
            </a:r>
            <a:r>
              <a:rPr kumimoji="1" lang="en-US" altLang="zh-CN" sz="4000" b="1">
                <a:solidFill>
                  <a:srgbClr val="CC00FF"/>
                </a:solidFill>
                <a:latin typeface="Times New Roman" pitchFamily="18" charset="0"/>
              </a:rPr>
              <a:t>not rain ,</a:t>
            </a:r>
            <a:r>
              <a:rPr kumimoji="1" lang="en-US" altLang="zh-CN" sz="4000" b="1">
                <a:solidFill>
                  <a:schemeClr val="accent2"/>
                </a:solidFill>
                <a:latin typeface="Times New Roman" pitchFamily="18" charset="0"/>
              </a:rPr>
              <a:t>    </a:t>
            </a:r>
            <a:r>
              <a:rPr kumimoji="1" lang="en-US" altLang="zh-CN" sz="4000" b="1">
                <a:solidFill>
                  <a:srgbClr val="A50021"/>
                </a:solidFill>
                <a:latin typeface="Times New Roman" pitchFamily="18" charset="0"/>
              </a:rPr>
              <a:t>go hiking ,this afternoon</a:t>
            </a:r>
            <a:r>
              <a:rPr kumimoji="1" lang="en-US" altLang="zh-CN" sz="4000" b="1">
                <a:solidFill>
                  <a:schemeClr val="accent2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408580" name="Text Box 4"/>
          <p:cNvSpPr txBox="1">
            <a:spLocks noChangeArrowheads="1"/>
          </p:cNvSpPr>
          <p:nvPr/>
        </p:nvSpPr>
        <p:spPr bwMode="auto">
          <a:xfrm>
            <a:off x="1295400" y="3733800"/>
            <a:ext cx="673735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4000" b="1">
                <a:solidFill>
                  <a:schemeClr val="accent2"/>
                </a:solidFill>
                <a:latin typeface="Times New Roman" pitchFamily="18" charset="0"/>
              </a:rPr>
              <a:t>If it doesn’t rain, </a:t>
            </a:r>
          </a:p>
          <a:p>
            <a:r>
              <a:rPr kumimoji="1" lang="en-US" altLang="zh-CN" sz="4000" b="1">
                <a:solidFill>
                  <a:schemeClr val="accent2"/>
                </a:solidFill>
                <a:latin typeface="Times New Roman" pitchFamily="18" charset="0"/>
              </a:rPr>
              <a:t>I will go hiking this afternoon.</a:t>
            </a:r>
          </a:p>
        </p:txBody>
      </p:sp>
      <p:pic>
        <p:nvPicPr>
          <p:cNvPr id="408581" name="Picture 5" descr="ZW_072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5350" y="6229350"/>
            <a:ext cx="628650" cy="62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8582" name="Picture 6" descr="SU_020">
            <a:hlinkClick r:id="rId5" action="ppaction://hlinksldjump"/>
          </p:cNvPr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5238" y="1066800"/>
            <a:ext cx="731837" cy="54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8583" name="Picture 7" descr="SU_021">
            <a:hlinkClick r:id="rId7" action="ppaction://hlinksldjump"/>
          </p:cNvPr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0638" y="1066800"/>
            <a:ext cx="731837" cy="54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8584" name="Picture 8" descr="SU_022">
            <a:hlinkClick r:id="rId9" action="ppaction://hlinksldjump"/>
          </p:cNvPr>
          <p:cNvPicPr>
            <a:picLocks noChangeAspect="1" noChangeArrowheads="1" noCrop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1066800"/>
            <a:ext cx="731837" cy="54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8585" name="Picture 9" descr="SU_023">
            <a:hlinkClick r:id="rId11" action="ppaction://hlinksldjump"/>
          </p:cNvPr>
          <p:cNvPicPr>
            <a:picLocks noChangeAspect="1" noChangeArrowheads="1" noCrop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9038" y="1066800"/>
            <a:ext cx="731837" cy="54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8586" name="Picture 10" descr="SU_024">
            <a:hlinkClick r:id="rId13" action="ppaction://hlinksldjump"/>
          </p:cNvPr>
          <p:cNvPicPr>
            <a:picLocks noChangeAspect="1" noChangeArrowheads="1" noCrop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066800"/>
            <a:ext cx="731838" cy="54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8587" name="Picture 11" descr="SU_025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1066800"/>
            <a:ext cx="731838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8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8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8580" grpId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02" name="Picture 2" descr="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603" name="Picture 3" descr="ZW_072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5350" y="6229350"/>
            <a:ext cx="628650" cy="62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9604" name="Text Box 4"/>
          <p:cNvSpPr txBox="1">
            <a:spLocks noChangeArrowheads="1"/>
          </p:cNvSpPr>
          <p:nvPr/>
        </p:nvSpPr>
        <p:spPr bwMode="auto">
          <a:xfrm>
            <a:off x="533400" y="2743200"/>
            <a:ext cx="824388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zh-CN" altLang="en-US" sz="4000" b="1">
                <a:solidFill>
                  <a:srgbClr val="CC00FF"/>
                </a:solidFill>
                <a:latin typeface="Times New Roman" pitchFamily="18" charset="0"/>
              </a:rPr>
              <a:t> </a:t>
            </a:r>
            <a:r>
              <a:rPr kumimoji="1" lang="en-US" altLang="zh-CN" sz="4000" b="1">
                <a:solidFill>
                  <a:srgbClr val="CC00FF"/>
                </a:solidFill>
                <a:latin typeface="Times New Roman" pitchFamily="18" charset="0"/>
              </a:rPr>
              <a:t>no war,</a:t>
            </a:r>
            <a:r>
              <a:rPr kumimoji="1" lang="en-US" altLang="zh-CN" sz="4000" b="1">
                <a:solidFill>
                  <a:schemeClr val="accent2"/>
                </a:solidFill>
                <a:latin typeface="Times New Roman" pitchFamily="18" charset="0"/>
              </a:rPr>
              <a:t>     </a:t>
            </a:r>
            <a:r>
              <a:rPr kumimoji="1" lang="en-US" altLang="zh-CN" sz="4000" b="1">
                <a:solidFill>
                  <a:srgbClr val="A50021"/>
                </a:solidFill>
                <a:latin typeface="Times New Roman" pitchFamily="18" charset="0"/>
              </a:rPr>
              <a:t>the world, more beautiful,</a:t>
            </a:r>
          </a:p>
        </p:txBody>
      </p:sp>
      <p:sp>
        <p:nvSpPr>
          <p:cNvPr id="409605" name="Text Box 5"/>
          <p:cNvSpPr txBox="1">
            <a:spLocks noChangeArrowheads="1"/>
          </p:cNvSpPr>
          <p:nvPr/>
        </p:nvSpPr>
        <p:spPr bwMode="auto">
          <a:xfrm>
            <a:off x="1447800" y="4168775"/>
            <a:ext cx="727075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4000" b="1">
                <a:solidFill>
                  <a:schemeClr val="accent2"/>
                </a:solidFill>
                <a:latin typeface="Times New Roman" pitchFamily="18" charset="0"/>
              </a:rPr>
              <a:t>If there is no war, </a:t>
            </a:r>
          </a:p>
          <a:p>
            <a:r>
              <a:rPr kumimoji="1" lang="en-US" altLang="zh-CN" sz="4000" b="1">
                <a:solidFill>
                  <a:schemeClr val="accent2"/>
                </a:solidFill>
                <a:latin typeface="Times New Roman" pitchFamily="18" charset="0"/>
              </a:rPr>
              <a:t>the world will be more beautiful.</a:t>
            </a:r>
          </a:p>
        </p:txBody>
      </p:sp>
      <p:pic>
        <p:nvPicPr>
          <p:cNvPr id="409606" name="Picture 6" descr="SU_020">
            <a:hlinkClick r:id="rId5" action="ppaction://hlinksldjump"/>
          </p:cNvPr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5238" y="1066800"/>
            <a:ext cx="731837" cy="54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607" name="Picture 7" descr="SU_021">
            <a:hlinkClick r:id="rId7" action="ppaction://hlinksldjump"/>
          </p:cNvPr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0638" y="1066800"/>
            <a:ext cx="731837" cy="54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608" name="Picture 8" descr="SU_022">
            <a:hlinkClick r:id="rId9" action="ppaction://hlinksldjump"/>
          </p:cNvPr>
          <p:cNvPicPr>
            <a:picLocks noChangeAspect="1" noChangeArrowheads="1" noCrop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1066800"/>
            <a:ext cx="731837" cy="54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609" name="Picture 9" descr="SU_023">
            <a:hlinkClick r:id="rId11" action="ppaction://hlinksldjump"/>
          </p:cNvPr>
          <p:cNvPicPr>
            <a:picLocks noChangeAspect="1" noChangeArrowheads="1" noCrop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9038" y="1066800"/>
            <a:ext cx="731837" cy="54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610" name="Picture 10" descr="SU_024">
            <a:hlinkClick r:id="rId13" action="ppaction://hlinksldjump"/>
          </p:cNvPr>
          <p:cNvPicPr>
            <a:picLocks noChangeAspect="1" noChangeArrowheads="1" noCrop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066800"/>
            <a:ext cx="731838" cy="54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611" name="Picture 11" descr="SU_025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1066800"/>
            <a:ext cx="731838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09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05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626" name="Picture 2" descr="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27" name="Picture 3" descr="ZW_072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5350" y="6229350"/>
            <a:ext cx="628650" cy="62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628" name="Text Box 4"/>
          <p:cNvSpPr txBox="1">
            <a:spLocks noChangeArrowheads="1"/>
          </p:cNvSpPr>
          <p:nvPr/>
        </p:nvSpPr>
        <p:spPr bwMode="auto">
          <a:xfrm>
            <a:off x="838200" y="2895600"/>
            <a:ext cx="765016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zh-CN" altLang="en-US" sz="4000" b="1">
                <a:solidFill>
                  <a:srgbClr val="CC00FF"/>
                </a:solidFill>
                <a:latin typeface="Times New Roman" pitchFamily="18" charset="0"/>
              </a:rPr>
              <a:t> </a:t>
            </a:r>
            <a:r>
              <a:rPr kumimoji="1" lang="en-US" altLang="zh-CN" sz="4000" b="1">
                <a:solidFill>
                  <a:srgbClr val="CC00FF"/>
                </a:solidFill>
                <a:latin typeface="Times New Roman" pitchFamily="18" charset="0"/>
              </a:rPr>
              <a:t>she, not exercise enough,</a:t>
            </a:r>
            <a:r>
              <a:rPr kumimoji="1" lang="en-US" altLang="zh-CN" sz="4000" b="1">
                <a:solidFill>
                  <a:schemeClr val="accent2"/>
                </a:solidFill>
                <a:latin typeface="Times New Roman" pitchFamily="18" charset="0"/>
              </a:rPr>
              <a:t>   </a:t>
            </a:r>
            <a:r>
              <a:rPr kumimoji="1" lang="en-US" altLang="zh-CN" sz="4000" b="1">
                <a:solidFill>
                  <a:srgbClr val="A50021"/>
                </a:solidFill>
                <a:latin typeface="Times New Roman" pitchFamily="18" charset="0"/>
              </a:rPr>
              <a:t>heavier</a:t>
            </a:r>
          </a:p>
        </p:txBody>
      </p:sp>
      <p:sp>
        <p:nvSpPr>
          <p:cNvPr id="410629" name="Text Box 5"/>
          <p:cNvSpPr txBox="1">
            <a:spLocks noChangeArrowheads="1"/>
          </p:cNvSpPr>
          <p:nvPr/>
        </p:nvSpPr>
        <p:spPr bwMode="auto">
          <a:xfrm>
            <a:off x="1066800" y="4114800"/>
            <a:ext cx="7032625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4000" b="1">
                <a:solidFill>
                  <a:schemeClr val="accent2"/>
                </a:solidFill>
                <a:latin typeface="Times New Roman" pitchFamily="18" charset="0"/>
              </a:rPr>
              <a:t>If  she doesn’t exercise enough, </a:t>
            </a:r>
          </a:p>
          <a:p>
            <a:r>
              <a:rPr kumimoji="1" lang="en-US" altLang="zh-CN" sz="4000" b="1">
                <a:solidFill>
                  <a:schemeClr val="accent2"/>
                </a:solidFill>
                <a:latin typeface="Times New Roman" pitchFamily="18" charset="0"/>
              </a:rPr>
              <a:t>she will be heavier.</a:t>
            </a:r>
          </a:p>
        </p:txBody>
      </p:sp>
      <p:pic>
        <p:nvPicPr>
          <p:cNvPr id="410630" name="Picture 6" descr="SU_020">
            <a:hlinkClick r:id="rId5" action="ppaction://hlinksldjump"/>
          </p:cNvPr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5238" y="1066800"/>
            <a:ext cx="731837" cy="54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31" name="Picture 7" descr="SU_021">
            <a:hlinkClick r:id="rId7" action="ppaction://hlinksldjump"/>
          </p:cNvPr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0638" y="1066800"/>
            <a:ext cx="731837" cy="54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32" name="Picture 8" descr="SU_022">
            <a:hlinkClick r:id="rId9" action="ppaction://hlinksldjump"/>
          </p:cNvPr>
          <p:cNvPicPr>
            <a:picLocks noChangeAspect="1" noChangeArrowheads="1" noCrop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1066800"/>
            <a:ext cx="731837" cy="54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33" name="Picture 9" descr="SU_023">
            <a:hlinkClick r:id="rId11" action="ppaction://hlinksldjump"/>
          </p:cNvPr>
          <p:cNvPicPr>
            <a:picLocks noChangeAspect="1" noChangeArrowheads="1" noCrop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9038" y="1066800"/>
            <a:ext cx="731837" cy="54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34" name="Picture 10" descr="SU_024">
            <a:hlinkClick r:id="rId13" action="ppaction://hlinksldjump"/>
          </p:cNvPr>
          <p:cNvPicPr>
            <a:picLocks noChangeAspect="1" noChangeArrowheads="1" noCrop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066800"/>
            <a:ext cx="731838" cy="54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35" name="Picture 11" descr="SU_025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1066800"/>
            <a:ext cx="731838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10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629" grpId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1650" name="Picture 2" descr="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1651" name="Text Box 3"/>
          <p:cNvSpPr txBox="1">
            <a:spLocks noChangeArrowheads="1"/>
          </p:cNvSpPr>
          <p:nvPr/>
        </p:nvSpPr>
        <p:spPr bwMode="auto">
          <a:xfrm>
            <a:off x="685800" y="2895600"/>
            <a:ext cx="80041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zh-CN" altLang="en-US" sz="4000" b="1">
                <a:solidFill>
                  <a:srgbClr val="CC00FF"/>
                </a:solidFill>
                <a:latin typeface="Times New Roman" pitchFamily="18" charset="0"/>
              </a:rPr>
              <a:t> </a:t>
            </a:r>
            <a:r>
              <a:rPr kumimoji="1" lang="en-US" altLang="zh-CN" sz="4000" b="1">
                <a:solidFill>
                  <a:srgbClr val="CC00FF"/>
                </a:solidFill>
                <a:latin typeface="Times New Roman" pitchFamily="18" charset="0"/>
              </a:rPr>
              <a:t>he,have free time,</a:t>
            </a:r>
            <a:r>
              <a:rPr kumimoji="1" lang="en-US" altLang="zh-CN" sz="4000" b="1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kumimoji="1" lang="en-US" altLang="zh-CN" sz="4000" b="1">
                <a:solidFill>
                  <a:srgbClr val="A50021"/>
                </a:solidFill>
                <a:latin typeface="Times New Roman" pitchFamily="18" charset="0"/>
              </a:rPr>
              <a:t>go to Shanghai ,</a:t>
            </a:r>
            <a:r>
              <a:rPr kumimoji="1" lang="en-US" altLang="zh-CN" sz="4000" b="1">
                <a:solidFill>
                  <a:schemeClr val="accent2"/>
                </a:solidFill>
                <a:latin typeface="Times New Roman" pitchFamily="18" charset="0"/>
              </a:rPr>
              <a:t>  </a:t>
            </a:r>
          </a:p>
        </p:txBody>
      </p:sp>
      <p:sp>
        <p:nvSpPr>
          <p:cNvPr id="411652" name="Text Box 4"/>
          <p:cNvSpPr txBox="1">
            <a:spLocks noChangeArrowheads="1"/>
          </p:cNvSpPr>
          <p:nvPr/>
        </p:nvSpPr>
        <p:spPr bwMode="auto">
          <a:xfrm>
            <a:off x="2209800" y="4114800"/>
            <a:ext cx="5337175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4000" b="1">
                <a:solidFill>
                  <a:schemeClr val="accent2"/>
                </a:solidFill>
                <a:latin typeface="Times New Roman" pitchFamily="18" charset="0"/>
              </a:rPr>
              <a:t>If he has free time, </a:t>
            </a:r>
          </a:p>
          <a:p>
            <a:r>
              <a:rPr kumimoji="1" lang="en-US" altLang="zh-CN" sz="4000" b="1">
                <a:solidFill>
                  <a:schemeClr val="accent2"/>
                </a:solidFill>
                <a:latin typeface="Times New Roman" pitchFamily="18" charset="0"/>
              </a:rPr>
              <a:t>he will  go to Shanghai. </a:t>
            </a:r>
          </a:p>
        </p:txBody>
      </p:sp>
      <p:pic>
        <p:nvPicPr>
          <p:cNvPr id="411653" name="Picture 5" descr="ZW_072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5350" y="6229350"/>
            <a:ext cx="628650" cy="62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654" name="Picture 6" descr="SU_020">
            <a:hlinkClick r:id="rId5" action="ppaction://hlinksldjump"/>
          </p:cNvPr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5238" y="1066800"/>
            <a:ext cx="731837" cy="54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655" name="Picture 7" descr="SU_021">
            <a:hlinkClick r:id="rId7" action="ppaction://hlinksldjump"/>
          </p:cNvPr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0638" y="1066800"/>
            <a:ext cx="731837" cy="54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656" name="Picture 8" descr="SU_022">
            <a:hlinkClick r:id="rId9" action="ppaction://hlinksldjump"/>
          </p:cNvPr>
          <p:cNvPicPr>
            <a:picLocks noChangeAspect="1" noChangeArrowheads="1" noCrop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1066800"/>
            <a:ext cx="731837" cy="54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657" name="Picture 9" descr="SU_023">
            <a:hlinkClick r:id="rId11" action="ppaction://hlinksldjump"/>
          </p:cNvPr>
          <p:cNvPicPr>
            <a:picLocks noChangeAspect="1" noChangeArrowheads="1" noCrop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9038" y="1066800"/>
            <a:ext cx="731837" cy="54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658" name="Picture 10" descr="SU_024">
            <a:hlinkClick r:id="rId13" action="ppaction://hlinksldjump"/>
          </p:cNvPr>
          <p:cNvPicPr>
            <a:picLocks noChangeAspect="1" noChangeArrowheads="1" noCrop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066800"/>
            <a:ext cx="731838" cy="54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659" name="Picture 11" descr="SU_025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1066800"/>
            <a:ext cx="731838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11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1652" grpId="0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2674" name="Picture 2" descr="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2675" name="Text Box 3"/>
          <p:cNvSpPr txBox="1">
            <a:spLocks noChangeArrowheads="1"/>
          </p:cNvSpPr>
          <p:nvPr/>
        </p:nvSpPr>
        <p:spPr bwMode="auto">
          <a:xfrm>
            <a:off x="381000" y="3276600"/>
            <a:ext cx="84709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4000" b="1">
                <a:solidFill>
                  <a:srgbClr val="CC00FF"/>
                </a:solidFill>
                <a:latin typeface="Times New Roman" pitchFamily="18" charset="0"/>
              </a:rPr>
              <a:t>you,eat too much,</a:t>
            </a:r>
            <a:r>
              <a:rPr kumimoji="1" lang="en-US" altLang="zh-CN" sz="4000" b="1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kumimoji="1" lang="en-US" altLang="zh-CN" sz="4000" b="1">
                <a:solidFill>
                  <a:srgbClr val="A50021"/>
                </a:solidFill>
                <a:latin typeface="Times New Roman" pitchFamily="18" charset="0"/>
              </a:rPr>
              <a:t>have a stomachache</a:t>
            </a:r>
          </a:p>
        </p:txBody>
      </p:sp>
      <p:sp>
        <p:nvSpPr>
          <p:cNvPr id="412676" name="Text Box 4"/>
          <p:cNvSpPr txBox="1">
            <a:spLocks noChangeArrowheads="1"/>
          </p:cNvSpPr>
          <p:nvPr/>
        </p:nvSpPr>
        <p:spPr bwMode="auto">
          <a:xfrm>
            <a:off x="1676400" y="4495800"/>
            <a:ext cx="6465888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4000" b="1">
                <a:solidFill>
                  <a:schemeClr val="accent2"/>
                </a:solidFill>
                <a:latin typeface="Times New Roman" pitchFamily="18" charset="0"/>
              </a:rPr>
              <a:t>If you eat too much,</a:t>
            </a:r>
          </a:p>
          <a:p>
            <a:r>
              <a:rPr kumimoji="1" lang="en-US" altLang="zh-CN" sz="4000" b="1">
                <a:solidFill>
                  <a:schemeClr val="accent2"/>
                </a:solidFill>
                <a:latin typeface="Times New Roman" pitchFamily="18" charset="0"/>
              </a:rPr>
              <a:t>you will have a stomachache.</a:t>
            </a:r>
          </a:p>
        </p:txBody>
      </p:sp>
      <p:pic>
        <p:nvPicPr>
          <p:cNvPr id="412677" name="Picture 5" descr="ZW_072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5350" y="6229350"/>
            <a:ext cx="628650" cy="62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2678" name="Picture 6" descr="SU_020">
            <a:hlinkClick r:id="rId5" action="ppaction://hlinksldjump"/>
          </p:cNvPr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5238" y="1066800"/>
            <a:ext cx="731837" cy="54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2679" name="Picture 7" descr="SU_021">
            <a:hlinkClick r:id="rId7" action="ppaction://hlinksldjump"/>
          </p:cNvPr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0638" y="1066800"/>
            <a:ext cx="731837" cy="54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2680" name="Picture 8" descr="SU_022">
            <a:hlinkClick r:id="rId9" action="ppaction://hlinksldjump"/>
          </p:cNvPr>
          <p:cNvPicPr>
            <a:picLocks noChangeAspect="1" noChangeArrowheads="1" noCrop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1066800"/>
            <a:ext cx="731837" cy="54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2681" name="Picture 9" descr="SU_023">
            <a:hlinkClick r:id="rId11" action="ppaction://hlinksldjump"/>
          </p:cNvPr>
          <p:cNvPicPr>
            <a:picLocks noChangeAspect="1" noChangeArrowheads="1" noCrop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9038" y="1066800"/>
            <a:ext cx="731837" cy="54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2682" name="Picture 10" descr="SU_024">
            <a:hlinkClick r:id="rId13" action="ppaction://hlinksldjump"/>
          </p:cNvPr>
          <p:cNvPicPr>
            <a:picLocks noChangeAspect="1" noChangeArrowheads="1" noCrop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066800"/>
            <a:ext cx="731838" cy="54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2683" name="Picture 11" descr="SU_025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1066800"/>
            <a:ext cx="731838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12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2676" grpId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612" name="Rectangle 4"/>
          <p:cNvSpPr>
            <a:spLocks noChangeArrowheads="1"/>
          </p:cNvSpPr>
          <p:nvPr/>
        </p:nvSpPr>
        <p:spPr bwMode="auto">
          <a:xfrm>
            <a:off x="323850" y="187325"/>
            <a:ext cx="8459788" cy="691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kumimoji="1" lang="zh-CN" altLang="en-US" sz="3200" b="1">
                <a:solidFill>
                  <a:srgbClr val="CC0066"/>
                </a:solidFill>
              </a:rPr>
              <a:t>用所给动词的适当形式填空。</a:t>
            </a:r>
            <a:r>
              <a:rPr kumimoji="1" lang="zh-CN" altLang="en-US" sz="3200"/>
              <a:t/>
            </a:r>
            <a:br>
              <a:rPr kumimoji="1" lang="zh-CN" altLang="en-US" sz="3200"/>
            </a:br>
            <a:r>
              <a:rPr kumimoji="1" lang="zh-CN" altLang="en-US" sz="3200"/>
              <a:t>   </a:t>
            </a:r>
          </a:p>
          <a:p>
            <a:r>
              <a:rPr kumimoji="1" lang="zh-CN" altLang="en-US" sz="3200"/>
              <a:t>⑴  </a:t>
            </a:r>
            <a:r>
              <a:rPr kumimoji="1" lang="en-US" altLang="zh-CN" sz="3200"/>
              <a:t>If he _______(ride) his bike to go to   school tomorrow , he will be late.</a:t>
            </a:r>
            <a:br>
              <a:rPr kumimoji="1" lang="en-US" altLang="zh-CN" sz="3200"/>
            </a:br>
            <a:r>
              <a:rPr kumimoji="1" lang="en-US" altLang="zh-CN" sz="3200"/>
              <a:t>⑵  If you __________(not help) me, I won’t let you in.</a:t>
            </a:r>
            <a:br>
              <a:rPr kumimoji="1" lang="en-US" altLang="zh-CN" sz="3200"/>
            </a:br>
            <a:r>
              <a:rPr kumimoji="1" lang="en-US" altLang="zh-CN" sz="3200"/>
              <a:t>⑶  If you drive to Shanghai next week, your parents __________(be) angry.</a:t>
            </a:r>
            <a:br>
              <a:rPr kumimoji="1" lang="en-US" altLang="zh-CN" sz="3200"/>
            </a:br>
            <a:r>
              <a:rPr kumimoji="1" lang="en-US" altLang="zh-CN" sz="3200"/>
              <a:t>⑷  Could you ask her if she ________(come) to the meeting.</a:t>
            </a:r>
            <a:br>
              <a:rPr kumimoji="1" lang="en-US" altLang="zh-CN" sz="3200"/>
            </a:br>
            <a:r>
              <a:rPr kumimoji="1" lang="en-US" altLang="zh-CN" sz="3200"/>
              <a:t>⑸  I don’t know if it ________(rain) tomorrow. If it ____________(not, rain), we’ll go to have a picnic.</a:t>
            </a:r>
            <a:br>
              <a:rPr kumimoji="1" lang="en-US" altLang="zh-CN" sz="3200"/>
            </a:br>
            <a:endParaRPr kumimoji="1" lang="en-US" altLang="zh-CN" sz="3200"/>
          </a:p>
        </p:txBody>
      </p:sp>
      <p:sp>
        <p:nvSpPr>
          <p:cNvPr id="452613" name="Text Box 5"/>
          <p:cNvSpPr txBox="1">
            <a:spLocks noChangeArrowheads="1"/>
          </p:cNvSpPr>
          <p:nvPr/>
        </p:nvSpPr>
        <p:spPr bwMode="auto">
          <a:xfrm>
            <a:off x="2679700" y="-22225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zh-CN" altLang="en-US"/>
          </a:p>
        </p:txBody>
      </p:sp>
      <p:sp>
        <p:nvSpPr>
          <p:cNvPr id="452614" name="Text Box 6"/>
          <p:cNvSpPr txBox="1">
            <a:spLocks noChangeArrowheads="1"/>
          </p:cNvSpPr>
          <p:nvPr/>
        </p:nvSpPr>
        <p:spPr bwMode="auto">
          <a:xfrm>
            <a:off x="2124075" y="1125538"/>
            <a:ext cx="10636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>
                <a:solidFill>
                  <a:srgbClr val="FF3300"/>
                </a:solidFill>
              </a:rPr>
              <a:t>rides</a:t>
            </a:r>
          </a:p>
        </p:txBody>
      </p:sp>
      <p:sp>
        <p:nvSpPr>
          <p:cNvPr id="452615" name="Text Box 7"/>
          <p:cNvSpPr txBox="1">
            <a:spLocks noChangeArrowheads="1"/>
          </p:cNvSpPr>
          <p:nvPr/>
        </p:nvSpPr>
        <p:spPr bwMode="auto">
          <a:xfrm>
            <a:off x="2195513" y="2133600"/>
            <a:ext cx="205581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>
                <a:solidFill>
                  <a:srgbClr val="FF3300"/>
                </a:solidFill>
              </a:rPr>
              <a:t>don’t help </a:t>
            </a:r>
          </a:p>
        </p:txBody>
      </p:sp>
      <p:sp>
        <p:nvSpPr>
          <p:cNvPr id="452616" name="Text Box 8"/>
          <p:cNvSpPr txBox="1">
            <a:spLocks noChangeArrowheads="1"/>
          </p:cNvSpPr>
          <p:nvPr/>
        </p:nvSpPr>
        <p:spPr bwMode="auto">
          <a:xfrm>
            <a:off x="2339975" y="3644900"/>
            <a:ext cx="14255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>
                <a:solidFill>
                  <a:srgbClr val="FF3300"/>
                </a:solidFill>
              </a:rPr>
              <a:t>will be </a:t>
            </a:r>
          </a:p>
        </p:txBody>
      </p:sp>
      <p:sp>
        <p:nvSpPr>
          <p:cNvPr id="452617" name="Text Box 9"/>
          <p:cNvSpPr txBox="1">
            <a:spLocks noChangeArrowheads="1"/>
          </p:cNvSpPr>
          <p:nvPr/>
        </p:nvSpPr>
        <p:spPr bwMode="auto">
          <a:xfrm>
            <a:off x="5435600" y="4076700"/>
            <a:ext cx="196691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>
                <a:solidFill>
                  <a:srgbClr val="FF3300"/>
                </a:solidFill>
              </a:rPr>
              <a:t>will come </a:t>
            </a:r>
          </a:p>
        </p:txBody>
      </p:sp>
      <p:sp>
        <p:nvSpPr>
          <p:cNvPr id="452618" name="Text Box 10"/>
          <p:cNvSpPr txBox="1">
            <a:spLocks noChangeArrowheads="1"/>
          </p:cNvSpPr>
          <p:nvPr/>
        </p:nvSpPr>
        <p:spPr bwMode="auto">
          <a:xfrm>
            <a:off x="3924300" y="5013325"/>
            <a:ext cx="1651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>
                <a:solidFill>
                  <a:srgbClr val="FF3300"/>
                </a:solidFill>
              </a:rPr>
              <a:t>will rain </a:t>
            </a:r>
          </a:p>
        </p:txBody>
      </p:sp>
      <p:sp>
        <p:nvSpPr>
          <p:cNvPr id="452619" name="Text Box 11"/>
          <p:cNvSpPr txBox="1">
            <a:spLocks noChangeArrowheads="1"/>
          </p:cNvSpPr>
          <p:nvPr/>
        </p:nvSpPr>
        <p:spPr bwMode="auto">
          <a:xfrm>
            <a:off x="1187450" y="5516563"/>
            <a:ext cx="23939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>
                <a:solidFill>
                  <a:srgbClr val="FF3300"/>
                </a:solidFill>
              </a:rPr>
              <a:t>doesn’t rain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526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452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45261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45261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45261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45261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2614" grpId="0"/>
      <p:bldP spid="452615" grpId="0"/>
      <p:bldP spid="452616" grpId="0"/>
      <p:bldP spid="452617" grpId="0"/>
      <p:bldP spid="452618" grpId="0"/>
      <p:bldP spid="45261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687" name="Rectangle 7"/>
          <p:cNvSpPr>
            <a:spLocks noChangeArrowheads="1"/>
          </p:cNvSpPr>
          <p:nvPr/>
        </p:nvSpPr>
        <p:spPr bwMode="auto">
          <a:xfrm>
            <a:off x="0" y="549275"/>
            <a:ext cx="9144000" cy="593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kumimoji="1" lang="zh-CN" altLang="en-US" sz="2400" b="1">
                <a:solidFill>
                  <a:srgbClr val="FF3300"/>
                </a:solidFill>
              </a:rPr>
              <a:t>一</a:t>
            </a:r>
            <a:r>
              <a:rPr kumimoji="1" lang="en-US" altLang="zh-CN" sz="2400" b="1">
                <a:solidFill>
                  <a:srgbClr val="FF3300"/>
                </a:solidFill>
              </a:rPr>
              <a:t>. </a:t>
            </a:r>
            <a:r>
              <a:rPr kumimoji="1" lang="zh-CN" altLang="en-US" sz="2400" b="1">
                <a:solidFill>
                  <a:srgbClr val="FF3300"/>
                </a:solidFill>
              </a:rPr>
              <a:t>选择填空</a:t>
            </a:r>
            <a:r>
              <a:rPr kumimoji="1" lang="zh-CN" altLang="en-US" sz="2400" b="1"/>
              <a:t/>
            </a:r>
            <a:br>
              <a:rPr kumimoji="1" lang="zh-CN" altLang="en-US" sz="2400" b="1"/>
            </a:br>
            <a:r>
              <a:rPr kumimoji="1" lang="en-US" altLang="zh-CN" sz="2400" b="1"/>
              <a:t>1.(       ) If he ___________ , people ____________ at him .        </a:t>
            </a:r>
            <a:br>
              <a:rPr kumimoji="1" lang="en-US" altLang="zh-CN" sz="2400" b="1"/>
            </a:br>
            <a:r>
              <a:rPr kumimoji="1" lang="en-US" altLang="zh-CN" sz="2400" b="1"/>
              <a:t>A. do, will laugh  B. will do, laugh  C. does, will laugh D. does, laugh</a:t>
            </a:r>
            <a:br>
              <a:rPr kumimoji="1" lang="en-US" altLang="zh-CN" sz="2400" b="1"/>
            </a:br>
            <a:r>
              <a:rPr kumimoji="1" lang="en-US" altLang="zh-CN" sz="2400" b="1"/>
              <a:t>2.(       ) If he _________ exercise, he __________ healthy .</a:t>
            </a:r>
            <a:br>
              <a:rPr kumimoji="1" lang="en-US" altLang="zh-CN" sz="2400" b="1"/>
            </a:br>
            <a:r>
              <a:rPr kumimoji="1" lang="en-US" altLang="zh-CN" sz="2400" b="1"/>
              <a:t>A. not , will  B. isn’t, won’t be C. doesn’t , will be D. doesn’t , won’t be</a:t>
            </a:r>
            <a:br>
              <a:rPr kumimoji="1" lang="en-US" altLang="zh-CN" sz="2400" b="1"/>
            </a:br>
            <a:r>
              <a:rPr kumimoji="1" lang="en-US" altLang="zh-CN" sz="2400" b="1"/>
              <a:t>3.(       ) ________ you able to swim __________ the river ?</a:t>
            </a:r>
            <a:br>
              <a:rPr kumimoji="1" lang="en-US" altLang="zh-CN" sz="2400" b="1"/>
            </a:br>
            <a:r>
              <a:rPr kumimoji="1" lang="en-US" altLang="zh-CN" sz="2400" b="1"/>
              <a:t>A. Can, across B. Are, across C. Do , across D. Are, cross</a:t>
            </a:r>
            <a:br>
              <a:rPr kumimoji="1" lang="en-US" altLang="zh-CN" sz="2400" b="1"/>
            </a:br>
            <a:r>
              <a:rPr kumimoji="1" lang="en-US" altLang="zh-CN" sz="2400" b="1"/>
              <a:t>4.(       ) I _________think he __________  too much lunch .</a:t>
            </a:r>
            <a:br>
              <a:rPr kumimoji="1" lang="en-US" altLang="zh-CN" sz="2400" b="1"/>
            </a:br>
            <a:r>
              <a:rPr kumimoji="1" lang="en-US" altLang="zh-CN" sz="2400" b="1"/>
              <a:t>A. don’t , eat B. \ , doesn’t eat  C. don’t , eats D. \ , isn’t eat</a:t>
            </a:r>
            <a:br>
              <a:rPr kumimoji="1" lang="en-US" altLang="zh-CN" sz="2400" b="1"/>
            </a:br>
            <a:r>
              <a:rPr kumimoji="1" lang="en-US" altLang="zh-CN" sz="2400" b="1"/>
              <a:t>5.(       ) Why ________ give her _________ flowers ?</a:t>
            </a:r>
            <a:br>
              <a:rPr kumimoji="1" lang="en-US" altLang="zh-CN" sz="2400" b="1"/>
            </a:br>
            <a:r>
              <a:rPr kumimoji="1" lang="en-US" altLang="zh-CN" sz="2400" b="1"/>
              <a:t>A. not , some B. don’t , some C. doesn’t, some D. not , any</a:t>
            </a:r>
            <a:br>
              <a:rPr kumimoji="1" lang="en-US" altLang="zh-CN" sz="2400" b="1"/>
            </a:br>
            <a:r>
              <a:rPr kumimoji="1" lang="en-US" altLang="zh-CN" sz="2400" b="1"/>
              <a:t>6.(       ) I think I’m going to the party _______________ .</a:t>
            </a:r>
            <a:br>
              <a:rPr kumimoji="1" lang="en-US" altLang="zh-CN" sz="2400" b="1"/>
            </a:br>
            <a:r>
              <a:rPr kumimoji="1" lang="en-US" altLang="zh-CN" sz="2400" b="1"/>
              <a:t>A. on my bike B. by my bike C. take the bus D. taking the bus</a:t>
            </a:r>
            <a:br>
              <a:rPr kumimoji="1" lang="en-US" altLang="zh-CN" sz="2400" b="1"/>
            </a:br>
            <a:endParaRPr kumimoji="1" lang="en-US" altLang="zh-CN" sz="24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25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042988" y="476250"/>
            <a:ext cx="6142037" cy="727075"/>
          </a:xfrm>
        </p:spPr>
        <p:txBody>
          <a:bodyPr/>
          <a:lstStyle/>
          <a:p>
            <a:r>
              <a:rPr lang="en-US" altLang="zh-CN" sz="4000" b="1">
                <a:solidFill>
                  <a:srgbClr val="00CC00"/>
                </a:solidFill>
              </a:rPr>
              <a:t>Word study</a:t>
            </a:r>
          </a:p>
        </p:txBody>
      </p:sp>
      <p:sp>
        <p:nvSpPr>
          <p:cNvPr id="437251" name="Rectangle 3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457200" y="1412875"/>
            <a:ext cx="7715250" cy="4968875"/>
          </a:xfrm>
        </p:spPr>
        <p:txBody>
          <a:bodyPr/>
          <a:lstStyle/>
          <a:p>
            <a:r>
              <a:rPr lang="en-US" altLang="zh-CN" sz="2800" b="1"/>
              <a:t>charity  </a:t>
            </a:r>
            <a:r>
              <a:rPr lang="zh-CN" altLang="en-US" sz="2800" b="1"/>
              <a:t>慈善团体；慈善事业 </a:t>
            </a:r>
            <a:r>
              <a:rPr lang="en-US" altLang="zh-CN" sz="2800" b="1"/>
              <a:t>n.</a:t>
            </a:r>
          </a:p>
          <a:p>
            <a:r>
              <a:rPr lang="en-US" altLang="zh-CN" sz="2800" b="1"/>
              <a:t>chance </a:t>
            </a:r>
            <a:r>
              <a:rPr lang="zh-CN" altLang="en-US" sz="2800" b="1"/>
              <a:t>机会；机遇 </a:t>
            </a:r>
            <a:r>
              <a:rPr lang="en-US" altLang="zh-CN" sz="2800" b="1"/>
              <a:t>n.</a:t>
            </a:r>
          </a:p>
          <a:p>
            <a:r>
              <a:rPr lang="en-US" altLang="zh-CN" sz="2800" b="1"/>
              <a:t>all the time  </a:t>
            </a:r>
            <a:r>
              <a:rPr lang="zh-CN" altLang="en-US" sz="2800" b="1"/>
              <a:t>一直 </a:t>
            </a:r>
          </a:p>
          <a:p>
            <a:r>
              <a:rPr lang="en-US" altLang="zh-CN" sz="2800" b="1"/>
              <a:t>injured  </a:t>
            </a:r>
            <a:r>
              <a:rPr lang="zh-CN" altLang="en-US" sz="2800" b="1"/>
              <a:t>受伤的；受损害的 </a:t>
            </a:r>
            <a:r>
              <a:rPr lang="en-US" altLang="zh-CN" sz="2800" b="1"/>
              <a:t>adj.</a:t>
            </a:r>
          </a:p>
          <a:p>
            <a:r>
              <a:rPr lang="en-US" altLang="zh-CN" sz="2800" b="1"/>
              <a:t>sincerely  </a:t>
            </a:r>
            <a:r>
              <a:rPr lang="zh-CN" altLang="en-US" sz="2800" b="1"/>
              <a:t>真诚地 </a:t>
            </a:r>
            <a:r>
              <a:rPr lang="en-US" altLang="zh-CN" sz="2800" b="1"/>
              <a:t>adv.</a:t>
            </a:r>
          </a:p>
          <a:p>
            <a:r>
              <a:rPr lang="en-US" altLang="zh-CN" sz="2800" b="1"/>
              <a:t>lawyer </a:t>
            </a:r>
            <a:r>
              <a:rPr lang="zh-CN" altLang="en-US" sz="2800" b="1"/>
              <a:t>律师  </a:t>
            </a:r>
            <a:r>
              <a:rPr lang="en-US" altLang="zh-CN" sz="2800" b="1"/>
              <a:t>n.</a:t>
            </a:r>
          </a:p>
          <a:p>
            <a:r>
              <a:rPr lang="en-US" altLang="zh-CN" sz="2800" b="1"/>
              <a:t>tonight  </a:t>
            </a:r>
            <a:r>
              <a:rPr lang="zh-CN" altLang="en-US" sz="2800" b="1"/>
              <a:t>今晚；今夜 </a:t>
            </a:r>
            <a:r>
              <a:rPr lang="en-US" altLang="zh-CN" sz="2800" b="1"/>
              <a:t>n.</a:t>
            </a:r>
          </a:p>
          <a:p>
            <a:r>
              <a:rPr lang="en-US" altLang="zh-CN" sz="2800" b="1"/>
              <a:t>mobile phone  </a:t>
            </a:r>
            <a:r>
              <a:rPr lang="zh-CN" altLang="en-US" sz="2800" b="1"/>
              <a:t>移动电话 </a:t>
            </a:r>
            <a:r>
              <a:rPr lang="en-US" altLang="zh-CN" sz="2800" b="1"/>
              <a:t>n.</a:t>
            </a:r>
          </a:p>
          <a:p>
            <a:r>
              <a:rPr lang="en-US" altLang="zh-CN" sz="2800" b="1"/>
              <a:t>window  </a:t>
            </a:r>
            <a:r>
              <a:rPr lang="zh-CN" altLang="en-US" sz="2800" b="1"/>
              <a:t>窗；窗户 </a:t>
            </a:r>
            <a:r>
              <a:rPr lang="en-US" altLang="zh-CN" sz="2800" b="1"/>
              <a:t>n.</a:t>
            </a:r>
          </a:p>
        </p:txBody>
      </p:sp>
      <p:pic>
        <p:nvPicPr>
          <p:cNvPr id="437252" name="Picture 4" descr="x2003081210">
            <a:hlinkClick r:id="rId2"/>
          </p:cNvPr>
          <p:cNvPicPr>
            <a:picLocks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72225" y="4797425"/>
            <a:ext cx="1905000" cy="14287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372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7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7" decel="100000" fill="hold"/>
                                        <p:tgtEl>
                                          <p:spTgt spid="437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97" accel="100000" fill="hold">
                                          <p:stCondLst>
                                            <p:cond delay="897"/>
                                          </p:stCondLst>
                                        </p:cTn>
                                        <p:tgtEl>
                                          <p:spTgt spid="437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37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37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7" decel="100000" fill="hold"/>
                                        <p:tgtEl>
                                          <p:spTgt spid="437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7" accel="100000" fill="hold">
                                          <p:stCondLst>
                                            <p:cond delay="897"/>
                                          </p:stCondLst>
                                        </p:cTn>
                                        <p:tgtEl>
                                          <p:spTgt spid="437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37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37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97" decel="100000" fill="hold"/>
                                        <p:tgtEl>
                                          <p:spTgt spid="437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7" accel="100000" fill="hold">
                                          <p:stCondLst>
                                            <p:cond delay="897"/>
                                          </p:stCondLst>
                                        </p:cTn>
                                        <p:tgtEl>
                                          <p:spTgt spid="437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37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37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97" decel="100000" fill="hold"/>
                                        <p:tgtEl>
                                          <p:spTgt spid="437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97" accel="100000" fill="hold">
                                          <p:stCondLst>
                                            <p:cond delay="897"/>
                                          </p:stCondLst>
                                        </p:cTn>
                                        <p:tgtEl>
                                          <p:spTgt spid="437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37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37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97" decel="100000" fill="hold"/>
                                        <p:tgtEl>
                                          <p:spTgt spid="437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97" accel="100000" fill="hold">
                                          <p:stCondLst>
                                            <p:cond delay="897"/>
                                          </p:stCondLst>
                                        </p:cTn>
                                        <p:tgtEl>
                                          <p:spTgt spid="437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37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37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97" decel="100000" fill="hold"/>
                                        <p:tgtEl>
                                          <p:spTgt spid="437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97" accel="100000" fill="hold">
                                          <p:stCondLst>
                                            <p:cond delay="897"/>
                                          </p:stCondLst>
                                        </p:cTn>
                                        <p:tgtEl>
                                          <p:spTgt spid="437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372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372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897" decel="100000" fill="hold"/>
                                        <p:tgtEl>
                                          <p:spTgt spid="4372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97" accel="100000" fill="hold">
                                          <p:stCondLst>
                                            <p:cond delay="897"/>
                                          </p:stCondLst>
                                        </p:cTn>
                                        <p:tgtEl>
                                          <p:spTgt spid="4372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4372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372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897" decel="100000" fill="hold"/>
                                        <p:tgtEl>
                                          <p:spTgt spid="4372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97" accel="100000" fill="hold">
                                          <p:stCondLst>
                                            <p:cond delay="897"/>
                                          </p:stCondLst>
                                        </p:cTn>
                                        <p:tgtEl>
                                          <p:spTgt spid="4372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4372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372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897" decel="100000" fill="hold"/>
                                        <p:tgtEl>
                                          <p:spTgt spid="4372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97" accel="100000" fill="hold">
                                          <p:stCondLst>
                                            <p:cond delay="897"/>
                                          </p:stCondLst>
                                        </p:cTn>
                                        <p:tgtEl>
                                          <p:spTgt spid="4372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372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372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897" decel="100000" fill="hold"/>
                                        <p:tgtEl>
                                          <p:spTgt spid="4372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97" accel="100000" fill="hold">
                                          <p:stCondLst>
                                            <p:cond delay="897"/>
                                          </p:stCondLst>
                                        </p:cTn>
                                        <p:tgtEl>
                                          <p:spTgt spid="4372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7250" grpId="0"/>
      <p:bldP spid="437251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732" name="Rectangle 4"/>
          <p:cNvSpPr>
            <a:spLocks noChangeArrowheads="1"/>
          </p:cNvSpPr>
          <p:nvPr/>
        </p:nvSpPr>
        <p:spPr bwMode="auto">
          <a:xfrm>
            <a:off x="0" y="404813"/>
            <a:ext cx="9144000" cy="618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kumimoji="1" lang="en-US" altLang="zh-CN" sz="2000" b="1"/>
              <a:t>6.(           ) I think I’m going to the party _______________ .</a:t>
            </a:r>
            <a:br>
              <a:rPr kumimoji="1" lang="en-US" altLang="zh-CN" sz="2000" b="1"/>
            </a:br>
            <a:r>
              <a:rPr kumimoji="1" lang="en-US" altLang="zh-CN" sz="2000" b="1"/>
              <a:t>A. on my bike      B. by my bike       C. take the bus      D. taking the bus</a:t>
            </a:r>
            <a:br>
              <a:rPr kumimoji="1" lang="en-US" altLang="zh-CN" sz="2000" b="1"/>
            </a:br>
            <a:r>
              <a:rPr kumimoji="1" lang="en-US" altLang="zh-CN" sz="2000" b="1"/>
              <a:t>7.(           ) “__________ for school ” said the teacher to the boys .</a:t>
            </a:r>
            <a:br>
              <a:rPr kumimoji="1" lang="en-US" altLang="zh-CN" sz="2000" b="1"/>
            </a:br>
            <a:r>
              <a:rPr kumimoji="1" lang="en-US" altLang="zh-CN" sz="2000" b="1"/>
              <a:t> A. Not late       B. Don’t late                C. Be not late            D. Don’t be late</a:t>
            </a:r>
            <a:br>
              <a:rPr kumimoji="1" lang="en-US" altLang="zh-CN" sz="2000" b="1"/>
            </a:br>
            <a:r>
              <a:rPr kumimoji="1" lang="en-US" altLang="zh-CN" sz="2000" b="1"/>
              <a:t>8.(           ) There will ____________ a football match _______ this evening .</a:t>
            </a:r>
            <a:br>
              <a:rPr kumimoji="1" lang="en-US" altLang="zh-CN" sz="2000" b="1"/>
            </a:br>
            <a:r>
              <a:rPr kumimoji="1" lang="en-US" altLang="zh-CN" sz="2000" b="1"/>
              <a:t> A. be, in     B. have, \        C. be , \       D .be, on</a:t>
            </a:r>
            <a:br>
              <a:rPr kumimoji="1" lang="en-US" altLang="zh-CN" sz="2000" b="1"/>
            </a:br>
            <a:r>
              <a:rPr kumimoji="1" lang="en-US" altLang="zh-CN" sz="2000" b="1"/>
              <a:t>9.(           ) The teacher ____________ because I used in class .</a:t>
            </a:r>
            <a:br>
              <a:rPr kumimoji="1" lang="en-US" altLang="zh-CN" sz="2000" b="1"/>
            </a:br>
            <a:r>
              <a:rPr kumimoji="1" lang="en-US" altLang="zh-CN" sz="2000" b="1"/>
              <a:t> A. takes it away        B. takes away it        C. took it away           D. took away it</a:t>
            </a:r>
            <a:br>
              <a:rPr kumimoji="1" lang="en-US" altLang="zh-CN" sz="2000" b="1"/>
            </a:br>
            <a:r>
              <a:rPr kumimoji="1" lang="en-US" altLang="zh-CN" sz="2000" b="1"/>
              <a:t>10.(           ) Last night I saw my uncle __________ with my aunt . That was too terrible .</a:t>
            </a:r>
            <a:br>
              <a:rPr kumimoji="1" lang="en-US" altLang="zh-CN" sz="2000" b="1"/>
            </a:br>
            <a:r>
              <a:rPr kumimoji="1" lang="en-US" altLang="zh-CN" sz="2000" b="1"/>
              <a:t>A. argued          B. argueing          \  C. argue              D. to argue</a:t>
            </a:r>
            <a:br>
              <a:rPr kumimoji="1" lang="en-US" altLang="zh-CN" sz="2000" b="1"/>
            </a:br>
            <a:r>
              <a:rPr kumimoji="1" lang="en-US" altLang="zh-CN" sz="2000" b="1"/>
              <a:t>11.(           ) If you _________ rich, you’ll be able to making a living _______ something you like .</a:t>
            </a:r>
            <a:br>
              <a:rPr kumimoji="1" lang="en-US" altLang="zh-CN" sz="2000" b="1"/>
            </a:br>
            <a:r>
              <a:rPr kumimoji="1" lang="en-US" altLang="zh-CN" sz="2000" b="1"/>
              <a:t>A. do , do            B. are , doing              C. be, to do          D. will be , doing </a:t>
            </a:r>
            <a:br>
              <a:rPr kumimoji="1" lang="en-US" altLang="zh-CN" sz="2000" b="1"/>
            </a:br>
            <a:r>
              <a:rPr kumimoji="1" lang="en-US" altLang="zh-CN" sz="2000" b="1"/>
              <a:t>12.(           ) If I go to the old ___________ home, I ____________ them some flowers.</a:t>
            </a:r>
            <a:br>
              <a:rPr kumimoji="1" lang="en-US" altLang="zh-CN" sz="2000" b="1"/>
            </a:br>
            <a:r>
              <a:rPr kumimoji="1" lang="en-US" altLang="zh-CN" sz="2000" b="1"/>
              <a:t>A. people’s, will bring        B. people, bring        C. peoples’ , will bring            D. people, will bring</a:t>
            </a:r>
            <a:br>
              <a:rPr kumimoji="1" lang="en-US" altLang="zh-CN" sz="2000" b="1"/>
            </a:br>
            <a:endParaRPr kumimoji="1" lang="en-US" altLang="zh-CN" sz="2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756" name="Rectangle 4"/>
          <p:cNvSpPr>
            <a:spLocks noChangeArrowheads="1"/>
          </p:cNvSpPr>
          <p:nvPr/>
        </p:nvSpPr>
        <p:spPr bwMode="auto">
          <a:xfrm>
            <a:off x="3563938" y="3028950"/>
            <a:ext cx="20875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kumimoji="1" lang="en-US" altLang="zh-CN"/>
          </a:p>
        </p:txBody>
      </p:sp>
      <p:sp>
        <p:nvSpPr>
          <p:cNvPr id="458757" name="Rectangle 5"/>
          <p:cNvSpPr>
            <a:spLocks noChangeArrowheads="1"/>
          </p:cNvSpPr>
          <p:nvPr/>
        </p:nvSpPr>
        <p:spPr bwMode="auto">
          <a:xfrm>
            <a:off x="0" y="212725"/>
            <a:ext cx="9436100" cy="6497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kumimoji="1" lang="zh-CN" altLang="en-US" sz="2800"/>
              <a:t>（    ）</a:t>
            </a:r>
            <a:r>
              <a:rPr kumimoji="1" lang="en-US" altLang="zh-CN" sz="2800"/>
              <a:t>1. We’ll go to the Summer Palace _____ it doesn’t rain this Saturday. </a:t>
            </a:r>
            <a:br>
              <a:rPr kumimoji="1" lang="en-US" altLang="zh-CN" sz="2800"/>
            </a:br>
            <a:r>
              <a:rPr kumimoji="1" lang="en-US" altLang="zh-CN" sz="2800"/>
              <a:t>          A. when  B. if  C. until  D. because</a:t>
            </a:r>
            <a:br>
              <a:rPr kumimoji="1" lang="en-US" altLang="zh-CN" sz="2800"/>
            </a:br>
            <a:r>
              <a:rPr kumimoji="1" lang="zh-CN" altLang="en-US" sz="2800"/>
              <a:t>（    ）</a:t>
            </a:r>
            <a:r>
              <a:rPr kumimoji="1" lang="en-US" altLang="zh-CN" sz="2800"/>
              <a:t>2. Don’t ________ jeans to the party. </a:t>
            </a:r>
            <a:br>
              <a:rPr kumimoji="1" lang="en-US" altLang="zh-CN" sz="2800"/>
            </a:br>
            <a:r>
              <a:rPr kumimoji="1" lang="en-US" altLang="zh-CN" sz="2800"/>
              <a:t>          A. put on  B. wear  C. wearing  D. dress</a:t>
            </a:r>
            <a:br>
              <a:rPr kumimoji="1" lang="en-US" altLang="zh-CN" sz="2800"/>
            </a:br>
            <a:r>
              <a:rPr kumimoji="1" lang="zh-CN" altLang="en-US" sz="2800"/>
              <a:t>（    ）</a:t>
            </a:r>
            <a:r>
              <a:rPr kumimoji="1" lang="en-US" altLang="zh-CN" sz="2800"/>
              <a:t>3. I’m going to ______ time with my grandparents this vacation. </a:t>
            </a:r>
            <a:br>
              <a:rPr kumimoji="1" lang="en-US" altLang="zh-CN" sz="2800"/>
            </a:br>
            <a:r>
              <a:rPr kumimoji="1" lang="en-US" altLang="zh-CN" sz="2800"/>
              <a:t>          A. take  B. have  C. spend  D. go</a:t>
            </a:r>
            <a:br>
              <a:rPr kumimoji="1" lang="en-US" altLang="zh-CN" sz="2800"/>
            </a:br>
            <a:r>
              <a:rPr kumimoji="1" lang="zh-CN" altLang="en-US" sz="2800"/>
              <a:t>（    ）</a:t>
            </a:r>
            <a:r>
              <a:rPr kumimoji="1" lang="en-US" altLang="zh-CN" sz="2800"/>
              <a:t>4. This book isn’t useful. Please _______. </a:t>
            </a:r>
            <a:br>
              <a:rPr kumimoji="1" lang="en-US" altLang="zh-CN" sz="2800"/>
            </a:br>
            <a:r>
              <a:rPr kumimoji="1" lang="en-US" altLang="zh-CN" sz="2800"/>
              <a:t>          A. take part in  B. take it away</a:t>
            </a:r>
            <a:br>
              <a:rPr kumimoji="1" lang="en-US" altLang="zh-CN" sz="2800"/>
            </a:br>
            <a:r>
              <a:rPr kumimoji="1" lang="en-US" altLang="zh-CN" sz="2800"/>
              <a:t>          C. take away it  D. take it out </a:t>
            </a:r>
            <a:br>
              <a:rPr kumimoji="1" lang="en-US" altLang="zh-CN" sz="2800"/>
            </a:br>
            <a:r>
              <a:rPr kumimoji="1" lang="zh-CN" altLang="en-US" sz="2800"/>
              <a:t>（    ）</a:t>
            </a:r>
            <a:r>
              <a:rPr kumimoji="1" lang="en-US" altLang="zh-CN" sz="2800"/>
              <a:t>5. Jim asked me _______ him with his math. </a:t>
            </a:r>
            <a:br>
              <a:rPr kumimoji="1" lang="en-US" altLang="zh-CN" sz="2800"/>
            </a:br>
            <a:r>
              <a:rPr kumimoji="1" lang="en-US" altLang="zh-CN" sz="2800"/>
              <a:t>          A. help  B. helping  C. helped  D. to help</a:t>
            </a:r>
            <a:br>
              <a:rPr kumimoji="1" lang="en-US" altLang="zh-CN" sz="2800"/>
            </a:br>
            <a:r>
              <a:rPr kumimoji="1" lang="en-US" altLang="zh-CN" sz="2800"/>
              <a:t>      </a:t>
            </a:r>
            <a:br>
              <a:rPr kumimoji="1" lang="en-US" altLang="zh-CN" sz="2800"/>
            </a:br>
            <a:endParaRPr kumimoji="1" lang="en-US" altLang="zh-CN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780" name="Rectangle 4"/>
          <p:cNvSpPr>
            <a:spLocks noChangeArrowheads="1"/>
          </p:cNvSpPr>
          <p:nvPr/>
        </p:nvSpPr>
        <p:spPr bwMode="auto">
          <a:xfrm>
            <a:off x="323850" y="193675"/>
            <a:ext cx="8532813" cy="666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kumimoji="1" lang="en-US" altLang="zh-CN" sz="2400" b="1"/>
              <a:t>      </a:t>
            </a:r>
            <a:r>
              <a:rPr kumimoji="1" lang="zh-CN" altLang="en-US" sz="2400" b="1"/>
              <a:t>（    ）</a:t>
            </a:r>
            <a:r>
              <a:rPr kumimoji="1" lang="en-US" altLang="zh-CN" sz="2400" b="1"/>
              <a:t>6. What ____ you ______ at eight yesterday evening? </a:t>
            </a:r>
            <a:br>
              <a:rPr kumimoji="1" lang="en-US" altLang="zh-CN" sz="2400" b="1"/>
            </a:br>
            <a:r>
              <a:rPr kumimoji="1" lang="en-US" altLang="zh-CN" sz="2400" b="1"/>
              <a:t>          A. have, done  B. did, do  C. were, doing  D. will, do</a:t>
            </a:r>
            <a:br>
              <a:rPr kumimoji="1" lang="en-US" altLang="zh-CN" sz="2400" b="1"/>
            </a:br>
            <a:r>
              <a:rPr kumimoji="1" lang="en-US" altLang="zh-CN" sz="2400" b="1"/>
              <a:t>      </a:t>
            </a:r>
            <a:r>
              <a:rPr kumimoji="1" lang="zh-CN" altLang="en-US" sz="2400" b="1"/>
              <a:t>（    ）</a:t>
            </a:r>
            <a:r>
              <a:rPr kumimoji="1" lang="en-US" altLang="zh-CN" sz="2400" b="1"/>
              <a:t>7. They found ______ they are famous for only a short time. </a:t>
            </a:r>
            <a:br>
              <a:rPr kumimoji="1" lang="en-US" altLang="zh-CN" sz="2400" b="1"/>
            </a:br>
            <a:r>
              <a:rPr kumimoji="1" lang="en-US" altLang="zh-CN" sz="2400" b="1"/>
              <a:t>          A. it  B. this  C. that  D. them</a:t>
            </a:r>
            <a:br>
              <a:rPr kumimoji="1" lang="en-US" altLang="zh-CN" sz="2400" b="1"/>
            </a:br>
            <a:r>
              <a:rPr kumimoji="1" lang="en-US" altLang="zh-CN" sz="2400" b="1"/>
              <a:t>      </a:t>
            </a:r>
            <a:r>
              <a:rPr kumimoji="1" lang="zh-CN" altLang="en-US" sz="2400" b="1"/>
              <a:t>（    ）</a:t>
            </a:r>
            <a:r>
              <a:rPr kumimoji="1" lang="en-US" altLang="zh-CN" sz="2400" b="1"/>
              <a:t>8. Could you please _________ me the way to the hospital. </a:t>
            </a:r>
            <a:br>
              <a:rPr kumimoji="1" lang="en-US" altLang="zh-CN" sz="2400" b="1"/>
            </a:br>
            <a:r>
              <a:rPr kumimoji="1" lang="en-US" altLang="zh-CN" sz="2400" b="1"/>
              <a:t>          A. showing  B. showed  C. show  D. shown</a:t>
            </a:r>
            <a:br>
              <a:rPr kumimoji="1" lang="en-US" altLang="zh-CN" sz="2400" b="1"/>
            </a:br>
            <a:r>
              <a:rPr kumimoji="1" lang="en-US" altLang="zh-CN" sz="2400" b="1"/>
              <a:t>      </a:t>
            </a:r>
            <a:r>
              <a:rPr kumimoji="1" lang="zh-CN" altLang="en-US" sz="2400" b="1"/>
              <a:t>（    ）</a:t>
            </a:r>
            <a:r>
              <a:rPr kumimoji="1" lang="en-US" altLang="zh-CN" sz="2400" b="1"/>
              <a:t>9. </a:t>
            </a:r>
            <a:r>
              <a:rPr kumimoji="1" lang="zh-CN" altLang="en-US" sz="2400" b="1"/>
              <a:t>－</a:t>
            </a:r>
            <a:r>
              <a:rPr kumimoji="1" lang="en-US" altLang="zh-CN" sz="2400" b="1"/>
              <a:t>I like flying all over the world. </a:t>
            </a:r>
            <a:br>
              <a:rPr kumimoji="1" lang="en-US" altLang="zh-CN" sz="2400" b="1"/>
            </a:br>
            <a:r>
              <a:rPr kumimoji="1" lang="en-US" altLang="zh-CN" sz="2400" b="1"/>
              <a:t>          </a:t>
            </a:r>
            <a:r>
              <a:rPr kumimoji="1" lang="zh-CN" altLang="en-US" sz="2400" b="1"/>
              <a:t>－</a:t>
            </a:r>
            <a:r>
              <a:rPr kumimoji="1" lang="en-US" altLang="zh-CN" sz="2400" b="1"/>
              <a:t>I think being a ________ is just for you. </a:t>
            </a:r>
            <a:br>
              <a:rPr kumimoji="1" lang="en-US" altLang="zh-CN" sz="2400" b="1"/>
            </a:br>
            <a:r>
              <a:rPr kumimoji="1" lang="en-US" altLang="zh-CN" sz="2400" b="1"/>
              <a:t>          A. teacher  B. tour guide  C. policeman  D. doctor</a:t>
            </a:r>
            <a:br>
              <a:rPr kumimoji="1" lang="en-US" altLang="zh-CN" sz="2400" b="1"/>
            </a:br>
            <a:r>
              <a:rPr kumimoji="1" lang="en-US" altLang="zh-CN" sz="2400" b="1"/>
              <a:t>      </a:t>
            </a:r>
            <a:r>
              <a:rPr kumimoji="1" lang="zh-CN" altLang="en-US" sz="2400" b="1"/>
              <a:t>（    ）</a:t>
            </a:r>
            <a:r>
              <a:rPr kumimoji="1" lang="en-US" altLang="zh-CN" sz="2400" b="1"/>
              <a:t>10. </a:t>
            </a:r>
            <a:r>
              <a:rPr kumimoji="1" lang="zh-CN" altLang="en-US" sz="2400" b="1"/>
              <a:t>－</a:t>
            </a:r>
            <a:r>
              <a:rPr kumimoji="1" lang="en-US" altLang="zh-CN" sz="2400" b="1"/>
              <a:t>What are you going to do tomorrow? </a:t>
            </a:r>
            <a:br>
              <a:rPr kumimoji="1" lang="en-US" altLang="zh-CN" sz="2400" b="1"/>
            </a:br>
            <a:r>
              <a:rPr kumimoji="1" lang="en-US" altLang="zh-CN" sz="2400" b="1"/>
              <a:t>          </a:t>
            </a:r>
            <a:r>
              <a:rPr kumimoji="1" lang="zh-CN" altLang="en-US" sz="2400" b="1"/>
              <a:t>－</a:t>
            </a:r>
            <a:r>
              <a:rPr kumimoji="1" lang="en-US" altLang="zh-CN" sz="2400" b="1"/>
              <a:t>______. </a:t>
            </a:r>
            <a:br>
              <a:rPr kumimoji="1" lang="en-US" altLang="zh-CN" sz="2400" b="1"/>
            </a:br>
            <a:r>
              <a:rPr kumimoji="1" lang="en-US" altLang="zh-CN" sz="2400" b="1"/>
              <a:t>          A. Nothing much   B. Much nothing</a:t>
            </a:r>
            <a:br>
              <a:rPr kumimoji="1" lang="en-US" altLang="zh-CN" sz="2400" b="1"/>
            </a:br>
            <a:r>
              <a:rPr kumimoji="1" lang="en-US" altLang="zh-CN" sz="2400" b="1"/>
              <a:t>          C. Not anything   D. No thing</a:t>
            </a:r>
            <a:br>
              <a:rPr kumimoji="1" lang="en-US" altLang="zh-CN" sz="2400" b="1"/>
            </a:br>
            <a:r>
              <a:rPr kumimoji="1" lang="en-US" altLang="zh-CN" sz="2400" b="1"/>
              <a:t/>
            </a:r>
            <a:br>
              <a:rPr kumimoji="1" lang="en-US" altLang="zh-CN" sz="2400" b="1"/>
            </a:br>
            <a:endParaRPr kumimoji="1" lang="en-US" altLang="zh-CN" sz="24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661" name="Rectangle 5"/>
          <p:cNvSpPr>
            <a:spLocks noChangeArrowheads="1"/>
          </p:cNvSpPr>
          <p:nvPr/>
        </p:nvSpPr>
        <p:spPr bwMode="auto">
          <a:xfrm>
            <a:off x="34925" y="863600"/>
            <a:ext cx="9109075" cy="5453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kumimoji="1" lang="zh-CN" altLang="en-US" sz="3200" b="1">
                <a:solidFill>
                  <a:srgbClr val="CC0066"/>
                </a:solidFill>
              </a:rPr>
              <a:t>转换成同意句</a:t>
            </a:r>
            <a:r>
              <a:rPr kumimoji="1" lang="zh-CN" altLang="en-US" sz="3200" b="1"/>
              <a:t/>
            </a:r>
            <a:br>
              <a:rPr kumimoji="1" lang="zh-CN" altLang="en-US" sz="3200" b="1"/>
            </a:br>
            <a:r>
              <a:rPr kumimoji="1" lang="zh-CN" altLang="en-US" sz="3200"/>
              <a:t>①</a:t>
            </a:r>
            <a:r>
              <a:rPr kumimoji="1" lang="en-US" altLang="zh-CN" sz="3200"/>
              <a:t>I couldn’t finish the work in time without your help.</a:t>
            </a:r>
            <a:br>
              <a:rPr kumimoji="1" lang="en-US" altLang="zh-CN" sz="3200"/>
            </a:br>
            <a:r>
              <a:rPr kumimoji="1" lang="en-US" altLang="zh-CN" sz="3200"/>
              <a:t>I couldn’t finish the work in time _____ _____ _____ _____ _____ .</a:t>
            </a:r>
            <a:br>
              <a:rPr kumimoji="1" lang="en-US" altLang="zh-CN" sz="3200"/>
            </a:br>
            <a:r>
              <a:rPr kumimoji="1" lang="en-US" altLang="zh-CN" sz="3200"/>
              <a:t>②Don’t make any noise. I can’t hear you.</a:t>
            </a:r>
            <a:br>
              <a:rPr kumimoji="1" lang="en-US" altLang="zh-CN" sz="3200"/>
            </a:br>
            <a:r>
              <a:rPr kumimoji="1" lang="en-US" altLang="zh-CN" sz="3200"/>
              <a:t>_____ _____ _____ _____,  I’ll not hear you.</a:t>
            </a:r>
            <a:br>
              <a:rPr kumimoji="1" lang="en-US" altLang="zh-CN" sz="3200"/>
            </a:br>
            <a:r>
              <a:rPr kumimoji="1" lang="en-US" altLang="zh-CN" sz="3200"/>
              <a:t>③Study hard, or you won’t get good grades.</a:t>
            </a:r>
            <a:br>
              <a:rPr kumimoji="1" lang="en-US" altLang="zh-CN" sz="3200"/>
            </a:br>
            <a:r>
              <a:rPr kumimoji="1" lang="en-US" altLang="zh-CN" sz="3200"/>
              <a:t>_____ _____ _____ _____ , you won’t get good grades.</a:t>
            </a:r>
            <a:br>
              <a:rPr kumimoji="1" lang="en-US" altLang="zh-CN" sz="3200"/>
            </a:br>
            <a:endParaRPr kumimoji="1" lang="en-US" altLang="zh-CN" sz="3200"/>
          </a:p>
        </p:txBody>
      </p:sp>
      <p:sp>
        <p:nvSpPr>
          <p:cNvPr id="454662" name="Text Box 6"/>
          <p:cNvSpPr txBox="1">
            <a:spLocks noChangeArrowheads="1"/>
          </p:cNvSpPr>
          <p:nvPr/>
        </p:nvSpPr>
        <p:spPr bwMode="auto">
          <a:xfrm>
            <a:off x="0" y="2852738"/>
            <a:ext cx="43211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3200">
                <a:solidFill>
                  <a:srgbClr val="FF3300"/>
                </a:solidFill>
              </a:rPr>
              <a:t>if you didn’t help me </a:t>
            </a:r>
          </a:p>
        </p:txBody>
      </p:sp>
      <p:sp>
        <p:nvSpPr>
          <p:cNvPr id="454663" name="Text Box 7"/>
          <p:cNvSpPr txBox="1">
            <a:spLocks noChangeArrowheads="1"/>
          </p:cNvSpPr>
          <p:nvPr/>
        </p:nvSpPr>
        <p:spPr bwMode="auto">
          <a:xfrm>
            <a:off x="395288" y="3789363"/>
            <a:ext cx="43211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3200">
                <a:solidFill>
                  <a:srgbClr val="FF3300"/>
                </a:solidFill>
              </a:rPr>
              <a:t>If you make any noise </a:t>
            </a:r>
          </a:p>
        </p:txBody>
      </p:sp>
      <p:sp>
        <p:nvSpPr>
          <p:cNvPr id="454664" name="Rectangle 8"/>
          <p:cNvSpPr>
            <a:spLocks noChangeArrowheads="1"/>
          </p:cNvSpPr>
          <p:nvPr/>
        </p:nvSpPr>
        <p:spPr bwMode="auto">
          <a:xfrm>
            <a:off x="395288" y="4724400"/>
            <a:ext cx="428783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kumimoji="1" lang="en-US" altLang="zh-CN" sz="3200">
                <a:solidFill>
                  <a:srgbClr val="FF3300"/>
                </a:solidFill>
              </a:rPr>
              <a:t>If you don’t study hard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5466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5466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454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4662" grpId="0"/>
      <p:bldP spid="454663" grpId="0"/>
      <p:bldP spid="454664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618" name="Text Box 2"/>
          <p:cNvSpPr txBox="1">
            <a:spLocks noChangeArrowheads="1"/>
          </p:cNvSpPr>
          <p:nvPr/>
        </p:nvSpPr>
        <p:spPr bwMode="auto">
          <a:xfrm>
            <a:off x="381000" y="1295400"/>
            <a:ext cx="8763000" cy="4792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chemeClr val="accent2"/>
                </a:solidFill>
              </a:rPr>
              <a:t>1. I forgot your address. I can’t __________how to get to your house.</a:t>
            </a:r>
          </a:p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chemeClr val="accent2"/>
                </a:solidFill>
              </a:rPr>
              <a:t>2. If I don’t clean my room, my mother won’t ____me meet my friends.</a:t>
            </a:r>
          </a:p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chemeClr val="accent2"/>
                </a:solidFill>
              </a:rPr>
              <a:t>3. The teacher __________my mobile phone because I used it in class.</a:t>
            </a:r>
          </a:p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chemeClr val="accent2"/>
                </a:solidFill>
              </a:rPr>
              <a:t>4. I’m going to _______time with my grandparents this vacation.</a:t>
            </a:r>
          </a:p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chemeClr val="accent2"/>
                </a:solidFill>
              </a:rPr>
              <a:t>5. Can you _________the games for the class party?. </a:t>
            </a:r>
          </a:p>
        </p:txBody>
      </p:sp>
      <p:sp>
        <p:nvSpPr>
          <p:cNvPr id="367619" name="Text Box 3"/>
          <p:cNvSpPr txBox="1">
            <a:spLocks noChangeArrowheads="1"/>
          </p:cNvSpPr>
          <p:nvPr/>
        </p:nvSpPr>
        <p:spPr bwMode="auto">
          <a:xfrm>
            <a:off x="250825" y="620713"/>
            <a:ext cx="83883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F6600"/>
                </a:solidFill>
              </a:rPr>
              <a:t>take waay       let    remember    organize    spend</a:t>
            </a:r>
          </a:p>
        </p:txBody>
      </p:sp>
      <p:sp>
        <p:nvSpPr>
          <p:cNvPr id="367620" name="Text Box 4"/>
          <p:cNvSpPr txBox="1">
            <a:spLocks noChangeArrowheads="1"/>
          </p:cNvSpPr>
          <p:nvPr/>
        </p:nvSpPr>
        <p:spPr bwMode="auto">
          <a:xfrm>
            <a:off x="5410200" y="1371600"/>
            <a:ext cx="22320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 i="1">
                <a:solidFill>
                  <a:srgbClr val="CC0000"/>
                </a:solidFill>
              </a:rPr>
              <a:t>remember</a:t>
            </a:r>
          </a:p>
        </p:txBody>
      </p:sp>
      <p:sp>
        <p:nvSpPr>
          <p:cNvPr id="367621" name="Text Box 5"/>
          <p:cNvSpPr txBox="1">
            <a:spLocks noChangeArrowheads="1"/>
          </p:cNvSpPr>
          <p:nvPr/>
        </p:nvSpPr>
        <p:spPr bwMode="auto">
          <a:xfrm>
            <a:off x="7620000" y="2362200"/>
            <a:ext cx="7762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 i="1">
                <a:solidFill>
                  <a:srgbClr val="CC0000"/>
                </a:solidFill>
              </a:rPr>
              <a:t>let</a:t>
            </a:r>
          </a:p>
        </p:txBody>
      </p:sp>
      <p:sp>
        <p:nvSpPr>
          <p:cNvPr id="367622" name="Text Box 6"/>
          <p:cNvSpPr txBox="1">
            <a:spLocks noChangeArrowheads="1"/>
          </p:cNvSpPr>
          <p:nvPr/>
        </p:nvSpPr>
        <p:spPr bwMode="auto">
          <a:xfrm>
            <a:off x="3048000" y="34290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 i="1">
                <a:solidFill>
                  <a:srgbClr val="CC0000"/>
                </a:solidFill>
              </a:rPr>
              <a:t>take away</a:t>
            </a:r>
          </a:p>
        </p:txBody>
      </p:sp>
      <p:sp>
        <p:nvSpPr>
          <p:cNvPr id="367623" name="Text Box 7"/>
          <p:cNvSpPr txBox="1">
            <a:spLocks noChangeArrowheads="1"/>
          </p:cNvSpPr>
          <p:nvPr/>
        </p:nvSpPr>
        <p:spPr bwMode="auto">
          <a:xfrm>
            <a:off x="2895600" y="4495800"/>
            <a:ext cx="1219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 i="1">
                <a:solidFill>
                  <a:srgbClr val="CC0000"/>
                </a:solidFill>
              </a:rPr>
              <a:t>spend</a:t>
            </a:r>
          </a:p>
        </p:txBody>
      </p:sp>
      <p:sp>
        <p:nvSpPr>
          <p:cNvPr id="367624" name="Text Box 8"/>
          <p:cNvSpPr txBox="1">
            <a:spLocks noChangeArrowheads="1"/>
          </p:cNvSpPr>
          <p:nvPr/>
        </p:nvSpPr>
        <p:spPr bwMode="auto">
          <a:xfrm>
            <a:off x="2362200" y="55626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 i="1">
                <a:solidFill>
                  <a:srgbClr val="CC0000"/>
                </a:solidFill>
              </a:rPr>
              <a:t>organize</a:t>
            </a:r>
          </a:p>
        </p:txBody>
      </p:sp>
      <p:sp>
        <p:nvSpPr>
          <p:cNvPr id="367626" name="WordArt 10"/>
          <p:cNvSpPr>
            <a:spLocks noChangeArrowheads="1" noChangeShapeType="1" noTextEdit="1"/>
          </p:cNvSpPr>
          <p:nvPr/>
        </p:nvSpPr>
        <p:spPr bwMode="auto">
          <a:xfrm>
            <a:off x="0" y="0"/>
            <a:ext cx="2700338" cy="69215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zh-CN" altLang="en-US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宋体"/>
                <a:ea typeface="宋体"/>
              </a:rPr>
              <a:t>选词填空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76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76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76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76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76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76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676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676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676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676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7620" grpId="0"/>
      <p:bldP spid="367621" grpId="0"/>
      <p:bldP spid="367622" grpId="0"/>
      <p:bldP spid="367623" grpId="0"/>
      <p:bldP spid="36762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0036" name="Picture 4" descr="8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4313" y="-457200"/>
            <a:ext cx="9358313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0038" name="WordArt 6"/>
          <p:cNvSpPr>
            <a:spLocks noChangeArrowheads="1" noChangeShapeType="1" noTextEdit="1"/>
          </p:cNvSpPr>
          <p:nvPr/>
        </p:nvSpPr>
        <p:spPr bwMode="auto">
          <a:xfrm>
            <a:off x="1042988" y="620713"/>
            <a:ext cx="6913562" cy="3074987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en-US" altLang="zh-CN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宋体"/>
                <a:ea typeface="宋体"/>
              </a:rPr>
              <a:t>Thanks for listening !</a:t>
            </a:r>
            <a:endParaRPr lang="zh-CN" altLang="en-US" sz="3600" kern="10" spc="-36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宋体"/>
              <a:ea typeface="宋体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0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00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00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003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2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195513" y="260350"/>
            <a:ext cx="6265862" cy="1152525"/>
          </a:xfrm>
        </p:spPr>
        <p:txBody>
          <a:bodyPr/>
          <a:lstStyle/>
          <a:p>
            <a:r>
              <a:rPr lang="en-US" altLang="zh-CN" b="1">
                <a:solidFill>
                  <a:srgbClr val="A50021"/>
                </a:solidFill>
              </a:rPr>
              <a:t>Word study</a:t>
            </a:r>
          </a:p>
        </p:txBody>
      </p:sp>
      <p:sp>
        <p:nvSpPr>
          <p:cNvPr id="438275" name="Rectangle 3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457200" y="1412875"/>
            <a:ext cx="7715250" cy="4968875"/>
          </a:xfrm>
        </p:spPr>
        <p:txBody>
          <a:bodyPr/>
          <a:lstStyle/>
          <a:p>
            <a:r>
              <a:rPr lang="en-US" altLang="zh-CN" sz="2800" b="1"/>
              <a:t>dining room </a:t>
            </a:r>
            <a:r>
              <a:rPr lang="zh-CN" altLang="en-US" sz="2800" b="1"/>
              <a:t>餐厅；食堂 </a:t>
            </a:r>
            <a:r>
              <a:rPr lang="en-US" altLang="zh-CN" sz="2800" b="1"/>
              <a:t>n.</a:t>
            </a:r>
          </a:p>
          <a:p>
            <a:r>
              <a:rPr lang="en-US" altLang="zh-CN" sz="2800" b="1"/>
              <a:t>consequence </a:t>
            </a:r>
            <a:r>
              <a:rPr lang="zh-CN" altLang="en-US" sz="2800" b="1"/>
              <a:t>结果 </a:t>
            </a:r>
            <a:r>
              <a:rPr lang="en-US" altLang="zh-CN" sz="2800" b="1"/>
              <a:t>n.</a:t>
            </a:r>
          </a:p>
          <a:p>
            <a:r>
              <a:rPr lang="en-US" altLang="zh-CN" sz="2800" b="1"/>
              <a:t>explain  </a:t>
            </a:r>
            <a:r>
              <a:rPr lang="zh-CN" altLang="en-US" sz="2800" b="1"/>
              <a:t>解释；说明 </a:t>
            </a:r>
            <a:r>
              <a:rPr lang="en-US" altLang="zh-CN" sz="2800" b="1"/>
              <a:t>v.</a:t>
            </a:r>
          </a:p>
          <a:p>
            <a:r>
              <a:rPr lang="en-US" altLang="zh-CN" sz="2800" b="1"/>
              <a:t>strategy  </a:t>
            </a:r>
            <a:r>
              <a:rPr lang="zh-CN" altLang="en-US" sz="2800" b="1"/>
              <a:t>策略；谋略 </a:t>
            </a:r>
            <a:r>
              <a:rPr lang="en-US" altLang="zh-CN" sz="2800" b="1"/>
              <a:t>n.</a:t>
            </a:r>
          </a:p>
          <a:p>
            <a:r>
              <a:rPr lang="en-US" altLang="zh-CN" sz="2800" b="1"/>
              <a:t>in order to  </a:t>
            </a:r>
            <a:r>
              <a:rPr lang="zh-CN" altLang="en-US" sz="2800" b="1"/>
              <a:t>为了</a:t>
            </a:r>
            <a:r>
              <a:rPr lang="en-US" altLang="zh-CN" sz="2800" b="1"/>
              <a:t>……</a:t>
            </a:r>
          </a:p>
          <a:p>
            <a:r>
              <a:rPr lang="en-US" altLang="zh-CN" sz="2800" b="1"/>
              <a:t>improve </a:t>
            </a:r>
            <a:r>
              <a:rPr lang="zh-CN" altLang="en-US" sz="2800" b="1"/>
              <a:t>提高；改进  </a:t>
            </a:r>
            <a:r>
              <a:rPr lang="en-US" altLang="zh-CN" sz="2800" b="1"/>
              <a:t>v.</a:t>
            </a:r>
          </a:p>
          <a:p>
            <a:r>
              <a:rPr lang="en-US" altLang="zh-CN" sz="2800" b="1"/>
              <a:t>following  </a:t>
            </a:r>
            <a:r>
              <a:rPr lang="zh-CN" altLang="en-US" sz="2800" b="1"/>
              <a:t>下列的；下述的 </a:t>
            </a:r>
            <a:r>
              <a:rPr lang="en-US" altLang="zh-CN" sz="2800" b="1"/>
              <a:t>adj.</a:t>
            </a:r>
          </a:p>
          <a:p>
            <a:r>
              <a:rPr lang="en-US" altLang="zh-CN" sz="2800" b="1"/>
              <a:t>Andrea   </a:t>
            </a:r>
            <a:r>
              <a:rPr lang="zh-CN" altLang="en-US" sz="2800" b="1"/>
              <a:t>安得里亚 （女名或男名）</a:t>
            </a:r>
          </a:p>
          <a:p>
            <a:r>
              <a:rPr lang="en-US" altLang="zh-CN" sz="2800" b="1"/>
              <a:t>Harry   </a:t>
            </a:r>
            <a:r>
              <a:rPr lang="zh-CN" altLang="en-US" sz="2800" b="1"/>
              <a:t>哈里 （男名）</a:t>
            </a:r>
          </a:p>
        </p:txBody>
      </p:sp>
      <p:pic>
        <p:nvPicPr>
          <p:cNvPr id="438276" name="Picture 4" descr="x2003081210">
            <a:hlinkClick r:id="rId2"/>
          </p:cNvPr>
          <p:cNvPicPr>
            <a:picLocks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72225" y="4797425"/>
            <a:ext cx="1905000" cy="14287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382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8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7" decel="100000" fill="hold"/>
                                        <p:tgtEl>
                                          <p:spTgt spid="438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97" accel="100000" fill="hold">
                                          <p:stCondLst>
                                            <p:cond delay="897"/>
                                          </p:stCondLst>
                                        </p:cTn>
                                        <p:tgtEl>
                                          <p:spTgt spid="438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38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38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7" decel="100000" fill="hold"/>
                                        <p:tgtEl>
                                          <p:spTgt spid="438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7" accel="100000" fill="hold">
                                          <p:stCondLst>
                                            <p:cond delay="897"/>
                                          </p:stCondLst>
                                        </p:cTn>
                                        <p:tgtEl>
                                          <p:spTgt spid="438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38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38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97" decel="100000" fill="hold"/>
                                        <p:tgtEl>
                                          <p:spTgt spid="438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7" accel="100000" fill="hold">
                                          <p:stCondLst>
                                            <p:cond delay="897"/>
                                          </p:stCondLst>
                                        </p:cTn>
                                        <p:tgtEl>
                                          <p:spTgt spid="438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38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38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97" decel="100000" fill="hold"/>
                                        <p:tgtEl>
                                          <p:spTgt spid="438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97" accel="100000" fill="hold">
                                          <p:stCondLst>
                                            <p:cond delay="897"/>
                                          </p:stCondLst>
                                        </p:cTn>
                                        <p:tgtEl>
                                          <p:spTgt spid="438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38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38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97" decel="100000" fill="hold"/>
                                        <p:tgtEl>
                                          <p:spTgt spid="438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97" accel="100000" fill="hold">
                                          <p:stCondLst>
                                            <p:cond delay="897"/>
                                          </p:stCondLst>
                                        </p:cTn>
                                        <p:tgtEl>
                                          <p:spTgt spid="438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38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38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97" decel="100000" fill="hold"/>
                                        <p:tgtEl>
                                          <p:spTgt spid="438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97" accel="100000" fill="hold">
                                          <p:stCondLst>
                                            <p:cond delay="897"/>
                                          </p:stCondLst>
                                        </p:cTn>
                                        <p:tgtEl>
                                          <p:spTgt spid="438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38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38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897" decel="100000" fill="hold"/>
                                        <p:tgtEl>
                                          <p:spTgt spid="438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97" accel="100000" fill="hold">
                                          <p:stCondLst>
                                            <p:cond delay="897"/>
                                          </p:stCondLst>
                                        </p:cTn>
                                        <p:tgtEl>
                                          <p:spTgt spid="438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2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4382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382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897" decel="100000" fill="hold"/>
                                        <p:tgtEl>
                                          <p:spTgt spid="4382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97" accel="100000" fill="hold">
                                          <p:stCondLst>
                                            <p:cond delay="897"/>
                                          </p:stCondLst>
                                        </p:cTn>
                                        <p:tgtEl>
                                          <p:spTgt spid="4382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2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4382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382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897" decel="100000" fill="hold"/>
                                        <p:tgtEl>
                                          <p:spTgt spid="4382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97" accel="100000" fill="hold">
                                          <p:stCondLst>
                                            <p:cond delay="897"/>
                                          </p:stCondLst>
                                        </p:cTn>
                                        <p:tgtEl>
                                          <p:spTgt spid="4382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2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382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382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897" decel="100000" fill="hold"/>
                                        <p:tgtEl>
                                          <p:spTgt spid="4382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97" accel="100000" fill="hold">
                                          <p:stCondLst>
                                            <p:cond delay="897"/>
                                          </p:stCondLst>
                                        </p:cTn>
                                        <p:tgtEl>
                                          <p:spTgt spid="4382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8274" grpId="0"/>
      <p:bldP spid="43827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826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538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kumimoji="1" lang="en-US" altLang="zh-CN" sz="3200">
              <a:latin typeface="Times New Roman" pitchFamily="18" charset="0"/>
            </a:endParaRPr>
          </a:p>
          <a:p>
            <a:r>
              <a:rPr kumimoji="1" lang="en-US" altLang="zh-CN" sz="2400">
                <a:latin typeface="Times New Roman" pitchFamily="18" charset="0"/>
              </a:rPr>
              <a:t>    </a:t>
            </a:r>
            <a:r>
              <a:rPr kumimoji="1" lang="en-US" altLang="zh-CN" sz="2400" b="1">
                <a:solidFill>
                  <a:srgbClr val="FF3300"/>
                </a:solidFill>
                <a:latin typeface="Times New Roman" pitchFamily="18" charset="0"/>
              </a:rPr>
              <a:t>which of the things below are the most important to  you in life?</a:t>
            </a:r>
          </a:p>
          <a:p>
            <a:r>
              <a:rPr kumimoji="1" lang="en-US" altLang="zh-CN" sz="2800">
                <a:latin typeface="Times New Roman" pitchFamily="18" charset="0"/>
              </a:rPr>
              <a:t>               </a:t>
            </a:r>
            <a:r>
              <a:rPr kumimoji="1" lang="en-US" altLang="zh-CN" sz="2400" b="1">
                <a:solidFill>
                  <a:srgbClr val="0000FF"/>
                </a:solidFill>
                <a:latin typeface="Times New Roman" pitchFamily="18" charset="0"/>
              </a:rPr>
              <a:t>1. Be  happy                        4. Travel  around  the  world</a:t>
            </a:r>
          </a:p>
          <a:p>
            <a:r>
              <a:rPr kumimoji="1" lang="en-US" altLang="zh-CN" sz="2400">
                <a:latin typeface="Times New Roman" pitchFamily="18" charset="0"/>
              </a:rPr>
              <a:t>                                                        </a:t>
            </a:r>
          </a:p>
          <a:p>
            <a:r>
              <a:rPr kumimoji="1" lang="en-US" altLang="zh-CN" sz="2400">
                <a:latin typeface="Times New Roman" pitchFamily="18" charset="0"/>
              </a:rPr>
              <a:t>                                                        </a:t>
            </a:r>
          </a:p>
          <a:p>
            <a:endParaRPr kumimoji="1" lang="en-US" altLang="zh-CN" sz="2400">
              <a:latin typeface="Times New Roman" pitchFamily="18" charset="0"/>
            </a:endParaRPr>
          </a:p>
          <a:p>
            <a:r>
              <a:rPr kumimoji="1" lang="en-US" altLang="zh-CN" sz="2400">
                <a:latin typeface="Times New Roman" pitchFamily="18" charset="0"/>
              </a:rPr>
              <a:t>               </a:t>
            </a:r>
          </a:p>
          <a:p>
            <a:r>
              <a:rPr kumimoji="1" lang="en-US" altLang="zh-CN" sz="2400">
                <a:latin typeface="Times New Roman" pitchFamily="18" charset="0"/>
              </a:rPr>
              <a:t>                 </a:t>
            </a:r>
            <a:r>
              <a:rPr kumimoji="1" lang="en-US" altLang="zh-CN" sz="2400" b="1">
                <a:solidFill>
                  <a:srgbClr val="0000FF"/>
                </a:solidFill>
                <a:latin typeface="Times New Roman" pitchFamily="18" charset="0"/>
              </a:rPr>
              <a:t>2. Go  to  college                  5. Make  a  lot  of  money</a:t>
            </a:r>
            <a:r>
              <a:rPr kumimoji="1" lang="en-US" altLang="zh-CN" sz="2400">
                <a:latin typeface="Times New Roman" pitchFamily="18" charset="0"/>
              </a:rPr>
              <a:t> </a:t>
            </a:r>
          </a:p>
          <a:p>
            <a:r>
              <a:rPr kumimoji="1" lang="en-US" altLang="zh-CN" sz="2400">
                <a:latin typeface="Times New Roman" pitchFamily="18" charset="0"/>
              </a:rPr>
              <a:t>                                                      </a:t>
            </a:r>
          </a:p>
          <a:p>
            <a:r>
              <a:rPr kumimoji="1" lang="en-US" altLang="zh-CN" sz="2400">
                <a:latin typeface="Times New Roman" pitchFamily="18" charset="0"/>
              </a:rPr>
              <a:t>               </a:t>
            </a:r>
          </a:p>
          <a:p>
            <a:endParaRPr kumimoji="1" lang="en-US" altLang="zh-CN" sz="2400">
              <a:latin typeface="Times New Roman" pitchFamily="18" charset="0"/>
            </a:endParaRPr>
          </a:p>
          <a:p>
            <a:endParaRPr kumimoji="1" lang="en-US" altLang="zh-CN" sz="2400">
              <a:latin typeface="Times New Roman" pitchFamily="18" charset="0"/>
            </a:endParaRPr>
          </a:p>
          <a:p>
            <a:r>
              <a:rPr kumimoji="1" lang="en-US" altLang="zh-CN" sz="2400">
                <a:latin typeface="Times New Roman" pitchFamily="18" charset="0"/>
              </a:rPr>
              <a:t>                  </a:t>
            </a:r>
            <a:r>
              <a:rPr kumimoji="1" lang="en-US" altLang="zh-CN" sz="2400" b="1">
                <a:solidFill>
                  <a:srgbClr val="0000FF"/>
                </a:solidFill>
                <a:latin typeface="Times New Roman" pitchFamily="18" charset="0"/>
              </a:rPr>
              <a:t>3. Be  famous                       6.  Get  an  education </a:t>
            </a:r>
          </a:p>
          <a:p>
            <a:endParaRPr kumimoji="1" lang="en-US" altLang="zh-CN" sz="2400" b="1">
              <a:solidFill>
                <a:srgbClr val="0000FF"/>
              </a:solidFill>
              <a:latin typeface="Times New Roman" pitchFamily="18" charset="0"/>
            </a:endParaRPr>
          </a:p>
        </p:txBody>
      </p:sp>
      <p:pic>
        <p:nvPicPr>
          <p:cNvPr id="461827" name="Picture 3" descr="AN08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341438"/>
            <a:ext cx="1752600" cy="1250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1828" name="Picture 4" descr="AN13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1447800"/>
            <a:ext cx="1905000" cy="1243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1829" name="Picture 5" descr="u=811676824,418922872&amp;gp=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5105400"/>
            <a:ext cx="1752600" cy="1235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1830" name="Picture 6" descr="it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5105400"/>
            <a:ext cx="1752600" cy="116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1831" name="Picture 7" descr="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352800"/>
            <a:ext cx="1752600" cy="123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1832" name="Picture 8" descr="316254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429000"/>
            <a:ext cx="1752600" cy="118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1833" name="Picture 9" descr="3162547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3429000"/>
            <a:ext cx="1752600" cy="1184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1834" name="Picture 10" descr="FALLBLK"/>
          <p:cNvPicPr>
            <a:picLocks noChangeAspect="1" noChangeArrowheads="1" noCrop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3352800"/>
            <a:ext cx="1676400" cy="1174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1835" name="Picture 11" descr="20049923654191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1447800"/>
            <a:ext cx="16764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1836" name="Picture 12" descr="109298199425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5181600"/>
            <a:ext cx="1828800" cy="1144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1837" name="Picture 13" descr="1092982056025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5181600"/>
            <a:ext cx="1676400" cy="1198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1838" name="Picture 14" descr="u=735387066,1249954639&amp;gp=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447800"/>
            <a:ext cx="18288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cover dir="r"/>
    <p:sndAc>
      <p:stSnd>
        <p:snd r:embed="rId2" name="las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18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18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618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618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618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618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618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618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18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18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618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618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618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618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618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618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618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618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618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618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618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618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618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618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04" name="Rectangle 4"/>
          <p:cNvSpPr>
            <a:spLocks noChangeArrowheads="1"/>
          </p:cNvSpPr>
          <p:nvPr/>
        </p:nvSpPr>
        <p:spPr bwMode="auto">
          <a:xfrm>
            <a:off x="0" y="0"/>
            <a:ext cx="9144000" cy="6116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marL="609600" indent="-609600">
              <a:lnSpc>
                <a:spcPct val="150000"/>
              </a:lnSpc>
            </a:pPr>
            <a:r>
              <a:rPr kumimoji="1" lang="zh-CN" altLang="en-US" sz="2400" b="1">
                <a:solidFill>
                  <a:srgbClr val="FF3300"/>
                </a:solidFill>
              </a:rPr>
              <a:t>一、词组互译：</a:t>
            </a:r>
            <a:endParaRPr kumimoji="1" lang="zh-CN" altLang="en-US" sz="2400" b="1"/>
          </a:p>
          <a:p>
            <a:pPr marL="609600" indent="-609600">
              <a:lnSpc>
                <a:spcPct val="150000"/>
              </a:lnSpc>
            </a:pPr>
            <a:r>
              <a:rPr kumimoji="1" lang="en-US" altLang="zh-CN" sz="2400" b="1"/>
              <a:t>       1. </a:t>
            </a:r>
            <a:r>
              <a:rPr kumimoji="1" lang="zh-CN" altLang="en-US" sz="2400" b="1"/>
              <a:t>允许进入，允许参加</a:t>
            </a:r>
            <a:r>
              <a:rPr kumimoji="1" lang="en-US" altLang="zh-CN" sz="2400" b="1"/>
              <a:t>_____________  </a:t>
            </a:r>
          </a:p>
          <a:p>
            <a:pPr marL="609600" indent="-609600">
              <a:lnSpc>
                <a:spcPct val="150000"/>
              </a:lnSpc>
            </a:pPr>
            <a:r>
              <a:rPr kumimoji="1" lang="en-US" altLang="zh-CN" sz="2400" b="1"/>
              <a:t>       2. </a:t>
            </a:r>
            <a:r>
              <a:rPr kumimoji="1" lang="zh-CN" altLang="en-US" sz="2400" b="1"/>
              <a:t>挣钱，赚钱</a:t>
            </a:r>
            <a:r>
              <a:rPr kumimoji="1" lang="en-US" altLang="zh-CN" sz="2400" b="1"/>
              <a:t>____________</a:t>
            </a:r>
            <a:br>
              <a:rPr kumimoji="1" lang="en-US" altLang="zh-CN" sz="2400" b="1"/>
            </a:br>
            <a:r>
              <a:rPr kumimoji="1" lang="en-US" altLang="zh-CN" sz="2400" b="1"/>
              <a:t>3. </a:t>
            </a:r>
            <a:r>
              <a:rPr kumimoji="1" lang="zh-CN" altLang="en-US" sz="2400" b="1"/>
              <a:t>一直，总是</a:t>
            </a:r>
            <a:r>
              <a:rPr kumimoji="1" lang="en-US" altLang="zh-CN" sz="2400" b="1"/>
              <a:t>____________   </a:t>
            </a:r>
          </a:p>
          <a:p>
            <a:pPr marL="609600" indent="-609600">
              <a:lnSpc>
                <a:spcPct val="150000"/>
              </a:lnSpc>
            </a:pPr>
            <a:r>
              <a:rPr kumimoji="1" lang="en-US" altLang="zh-CN" sz="2400" b="1"/>
              <a:t>       4. </a:t>
            </a:r>
            <a:r>
              <a:rPr kumimoji="1" lang="zh-CN" altLang="en-US" sz="2400" b="1"/>
              <a:t>全世界</a:t>
            </a:r>
            <a:r>
              <a:rPr kumimoji="1" lang="en-US" altLang="zh-CN" sz="2400" b="1"/>
              <a:t>___________________</a:t>
            </a:r>
            <a:br>
              <a:rPr kumimoji="1" lang="en-US" altLang="zh-CN" sz="2400" b="1"/>
            </a:br>
            <a:r>
              <a:rPr kumimoji="1" lang="en-US" altLang="zh-CN" sz="2400" b="1"/>
              <a:t>5. </a:t>
            </a:r>
            <a:r>
              <a:rPr kumimoji="1" lang="zh-CN" altLang="en-US" sz="2400" b="1"/>
              <a:t>谋生</a:t>
            </a:r>
            <a:r>
              <a:rPr kumimoji="1" lang="en-US" altLang="zh-CN" sz="2400" b="1"/>
              <a:t>_____________     </a:t>
            </a:r>
          </a:p>
          <a:p>
            <a:pPr marL="609600" indent="-609600">
              <a:lnSpc>
                <a:spcPct val="150000"/>
              </a:lnSpc>
            </a:pPr>
            <a:r>
              <a:rPr kumimoji="1" lang="en-US" altLang="zh-CN" sz="2400" b="1"/>
              <a:t>       6. </a:t>
            </a:r>
            <a:r>
              <a:rPr kumimoji="1" lang="zh-CN" altLang="en-US" sz="2400" b="1"/>
              <a:t>上大学</a:t>
            </a:r>
            <a:r>
              <a:rPr kumimoji="1" lang="en-US" altLang="zh-CN" sz="2400" b="1"/>
              <a:t>____________</a:t>
            </a:r>
            <a:br>
              <a:rPr kumimoji="1" lang="en-US" altLang="zh-CN" sz="2400" b="1"/>
            </a:br>
            <a:r>
              <a:rPr kumimoji="1" lang="en-US" altLang="zh-CN" sz="2400" b="1"/>
              <a:t>7. take away __________   </a:t>
            </a:r>
          </a:p>
          <a:p>
            <a:pPr marL="609600" indent="-609600">
              <a:lnSpc>
                <a:spcPct val="150000"/>
              </a:lnSpc>
            </a:pPr>
            <a:r>
              <a:rPr kumimoji="1" lang="en-US" altLang="zh-CN" sz="2400" b="1"/>
              <a:t>       8. get injured__________</a:t>
            </a:r>
          </a:p>
          <a:p>
            <a:pPr marL="609600" indent="-609600">
              <a:lnSpc>
                <a:spcPct val="150000"/>
              </a:lnSpc>
            </a:pPr>
            <a:r>
              <a:rPr kumimoji="1" lang="en-US" altLang="zh-CN" sz="2400" b="1"/>
              <a:t>       9. have a good time__________  </a:t>
            </a:r>
          </a:p>
          <a:p>
            <a:pPr marL="609600" indent="-609600">
              <a:lnSpc>
                <a:spcPct val="150000"/>
              </a:lnSpc>
            </a:pPr>
            <a:r>
              <a:rPr kumimoji="1" lang="en-US" altLang="zh-CN" sz="2400" b="1"/>
              <a:t>      10. ask sb. to leave__________ </a:t>
            </a:r>
          </a:p>
        </p:txBody>
      </p:sp>
      <p:sp>
        <p:nvSpPr>
          <p:cNvPr id="460806" name="Text Box 6"/>
          <p:cNvSpPr txBox="1">
            <a:spLocks noChangeArrowheads="1"/>
          </p:cNvSpPr>
          <p:nvPr/>
        </p:nvSpPr>
        <p:spPr bwMode="auto">
          <a:xfrm>
            <a:off x="3779838" y="620713"/>
            <a:ext cx="21097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FF3300"/>
                </a:solidFill>
              </a:rPr>
              <a:t>allowe to join</a:t>
            </a:r>
          </a:p>
        </p:txBody>
      </p:sp>
      <p:sp>
        <p:nvSpPr>
          <p:cNvPr id="460807" name="Text Box 7"/>
          <p:cNvSpPr txBox="1">
            <a:spLocks noChangeArrowheads="1"/>
          </p:cNvSpPr>
          <p:nvPr/>
        </p:nvSpPr>
        <p:spPr bwMode="auto">
          <a:xfrm>
            <a:off x="2555875" y="1268413"/>
            <a:ext cx="203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FF3300"/>
                </a:solidFill>
              </a:rPr>
              <a:t>make money</a:t>
            </a:r>
          </a:p>
        </p:txBody>
      </p:sp>
      <p:sp>
        <p:nvSpPr>
          <p:cNvPr id="460808" name="Text Box 8"/>
          <p:cNvSpPr txBox="1">
            <a:spLocks noChangeArrowheads="1"/>
          </p:cNvSpPr>
          <p:nvPr/>
        </p:nvSpPr>
        <p:spPr bwMode="auto">
          <a:xfrm>
            <a:off x="2627313" y="1700213"/>
            <a:ext cx="1774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FF3300"/>
                </a:solidFill>
              </a:rPr>
              <a:t>all the time</a:t>
            </a:r>
          </a:p>
        </p:txBody>
      </p:sp>
      <p:sp>
        <p:nvSpPr>
          <p:cNvPr id="460809" name="Text Box 9"/>
          <p:cNvSpPr txBox="1">
            <a:spLocks noChangeArrowheads="1"/>
          </p:cNvSpPr>
          <p:nvPr/>
        </p:nvSpPr>
        <p:spPr bwMode="auto">
          <a:xfrm>
            <a:off x="1908175" y="2349500"/>
            <a:ext cx="3159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FF3300"/>
                </a:solidFill>
              </a:rPr>
              <a:t>all  around the world</a:t>
            </a:r>
          </a:p>
        </p:txBody>
      </p:sp>
      <p:sp>
        <p:nvSpPr>
          <p:cNvPr id="460810" name="Text Box 10"/>
          <p:cNvSpPr txBox="1">
            <a:spLocks noChangeArrowheads="1"/>
          </p:cNvSpPr>
          <p:nvPr/>
        </p:nvSpPr>
        <p:spPr bwMode="auto">
          <a:xfrm>
            <a:off x="1619250" y="2852738"/>
            <a:ext cx="20970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FF3300"/>
                </a:solidFill>
              </a:rPr>
              <a:t>make a living</a:t>
            </a:r>
          </a:p>
        </p:txBody>
      </p:sp>
      <p:sp>
        <p:nvSpPr>
          <p:cNvPr id="460811" name="Text Box 11"/>
          <p:cNvSpPr txBox="1">
            <a:spLocks noChangeArrowheads="1"/>
          </p:cNvSpPr>
          <p:nvPr/>
        </p:nvSpPr>
        <p:spPr bwMode="auto">
          <a:xfrm>
            <a:off x="1979613" y="3357563"/>
            <a:ext cx="20605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FF3300"/>
                </a:solidFill>
              </a:rPr>
              <a:t>go to college</a:t>
            </a:r>
          </a:p>
        </p:txBody>
      </p:sp>
      <p:sp>
        <p:nvSpPr>
          <p:cNvPr id="460812" name="Text Box 12"/>
          <p:cNvSpPr txBox="1">
            <a:spLocks noChangeArrowheads="1"/>
          </p:cNvSpPr>
          <p:nvPr/>
        </p:nvSpPr>
        <p:spPr bwMode="auto">
          <a:xfrm>
            <a:off x="2484438" y="3841750"/>
            <a:ext cx="796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FF3300"/>
                </a:solidFill>
              </a:rPr>
              <a:t>拿走</a:t>
            </a:r>
          </a:p>
        </p:txBody>
      </p:sp>
      <p:sp>
        <p:nvSpPr>
          <p:cNvPr id="460813" name="Text Box 13"/>
          <p:cNvSpPr txBox="1">
            <a:spLocks noChangeArrowheads="1"/>
          </p:cNvSpPr>
          <p:nvPr/>
        </p:nvSpPr>
        <p:spPr bwMode="auto">
          <a:xfrm>
            <a:off x="2916238" y="4437063"/>
            <a:ext cx="796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FF3300"/>
                </a:solidFill>
              </a:rPr>
              <a:t>受伤</a:t>
            </a:r>
          </a:p>
        </p:txBody>
      </p:sp>
      <p:sp>
        <p:nvSpPr>
          <p:cNvPr id="460814" name="Text Box 14"/>
          <p:cNvSpPr txBox="1">
            <a:spLocks noChangeArrowheads="1"/>
          </p:cNvSpPr>
          <p:nvPr/>
        </p:nvSpPr>
        <p:spPr bwMode="auto">
          <a:xfrm>
            <a:off x="3708400" y="5065713"/>
            <a:ext cx="14097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FF3300"/>
                </a:solidFill>
              </a:rPr>
              <a:t>玩得愉快</a:t>
            </a:r>
          </a:p>
        </p:txBody>
      </p:sp>
      <p:sp>
        <p:nvSpPr>
          <p:cNvPr id="460815" name="Text Box 15"/>
          <p:cNvSpPr txBox="1">
            <a:spLocks noChangeArrowheads="1"/>
          </p:cNvSpPr>
          <p:nvPr/>
        </p:nvSpPr>
        <p:spPr bwMode="auto">
          <a:xfrm>
            <a:off x="3348038" y="5589588"/>
            <a:ext cx="17160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FF3300"/>
                </a:solidFill>
              </a:rPr>
              <a:t>叫某人离开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60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6080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46080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46080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4608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46081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46081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" fill="hold"/>
                                        <p:tgtEl>
                                          <p:spTgt spid="46081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460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2" dur="500"/>
                                        <p:tgtEl>
                                          <p:spTgt spid="460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06" grpId="0"/>
      <p:bldP spid="460807" grpId="0"/>
      <p:bldP spid="460808" grpId="0"/>
      <p:bldP spid="460809" grpId="0"/>
      <p:bldP spid="460810" grpId="0"/>
      <p:bldP spid="460811" grpId="0"/>
      <p:bldP spid="460812" grpId="0"/>
      <p:bldP spid="460813" grpId="0"/>
      <p:bldP spid="460814" grpId="0"/>
      <p:bldP spid="4608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51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>
                <a:solidFill>
                  <a:srgbClr val="990099"/>
                </a:solidFill>
              </a:rPr>
              <a:t>Patterns</a:t>
            </a:r>
          </a:p>
        </p:txBody>
      </p:sp>
      <p:pic>
        <p:nvPicPr>
          <p:cNvPr id="448515" name="Picture 3" descr="m1238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2781300"/>
            <a:ext cx="3724275" cy="904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8516" name="Picture 4" descr="m1238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2852738"/>
            <a:ext cx="2805112" cy="3384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8517" name="Picture 5" descr="m1238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1628775"/>
            <a:ext cx="6265862" cy="935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8518" name="Picture 6" descr="m1238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3770313"/>
            <a:ext cx="4038600" cy="2322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8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8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448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485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8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485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485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2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>
                <a:solidFill>
                  <a:srgbClr val="00CC00"/>
                </a:solidFill>
              </a:rPr>
              <a:t>Patterns</a:t>
            </a:r>
          </a:p>
        </p:txBody>
      </p:sp>
      <p:pic>
        <p:nvPicPr>
          <p:cNvPr id="440323" name="Picture 3" descr="m1239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3213100"/>
            <a:ext cx="3867150" cy="1328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0324" name="Picture 4" descr="m1239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4652963"/>
            <a:ext cx="1703387" cy="165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0325" name="Picture 5" descr="m1239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3625850"/>
            <a:ext cx="3024187" cy="2665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0326" name="Picture 6" descr="m1239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1341438"/>
            <a:ext cx="4824412" cy="172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40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40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440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440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>
                <a:solidFill>
                  <a:srgbClr val="990099"/>
                </a:solidFill>
              </a:rPr>
              <a:t>Patterns</a:t>
            </a:r>
          </a:p>
        </p:txBody>
      </p:sp>
      <p:pic>
        <p:nvPicPr>
          <p:cNvPr id="441347" name="Picture 3" descr="m1239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484313"/>
            <a:ext cx="5113338" cy="1728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1348" name="Picture 4" descr="m1239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2205038"/>
            <a:ext cx="3816350" cy="936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1349" name="Picture 5" descr="m1239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3933825"/>
            <a:ext cx="2160588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1350" name="Picture 6" descr="m1239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3213100"/>
            <a:ext cx="5400675" cy="198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441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41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41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441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古瓶荷花">
  <a:themeElements>
    <a:clrScheme name="古瓶荷花 1">
      <a:dk1>
        <a:srgbClr val="0033CC"/>
      </a:dk1>
      <a:lt1>
        <a:srgbClr val="FFFFFF"/>
      </a:lt1>
      <a:dk2>
        <a:srgbClr val="007572"/>
      </a:dk2>
      <a:lt2>
        <a:srgbClr val="C0C0C0"/>
      </a:lt2>
      <a:accent1>
        <a:srgbClr val="CCECFF"/>
      </a:accent1>
      <a:accent2>
        <a:srgbClr val="3399FF"/>
      </a:accent2>
      <a:accent3>
        <a:srgbClr val="FFFFFF"/>
      </a:accent3>
      <a:accent4>
        <a:srgbClr val="002AAE"/>
      </a:accent4>
      <a:accent5>
        <a:srgbClr val="E2F4FF"/>
      </a:accent5>
      <a:accent6>
        <a:srgbClr val="2D8AE7"/>
      </a:accent6>
      <a:hlink>
        <a:srgbClr val="CC0066"/>
      </a:hlink>
      <a:folHlink>
        <a:srgbClr val="7D7DA9"/>
      </a:folHlink>
    </a:clrScheme>
    <a:fontScheme name="古瓶荷花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古瓶荷花 1">
        <a:dk1>
          <a:srgbClr val="0033CC"/>
        </a:dk1>
        <a:lt1>
          <a:srgbClr val="FFFFFF"/>
        </a:lt1>
        <a:dk2>
          <a:srgbClr val="007572"/>
        </a:dk2>
        <a:lt2>
          <a:srgbClr val="C0C0C0"/>
        </a:lt2>
        <a:accent1>
          <a:srgbClr val="CCECFF"/>
        </a:accent1>
        <a:accent2>
          <a:srgbClr val="3399FF"/>
        </a:accent2>
        <a:accent3>
          <a:srgbClr val="FFFFFF"/>
        </a:accent3>
        <a:accent4>
          <a:srgbClr val="002AAE"/>
        </a:accent4>
        <a:accent5>
          <a:srgbClr val="E2F4FF"/>
        </a:accent5>
        <a:accent6>
          <a:srgbClr val="2D8AE7"/>
        </a:accent6>
        <a:hlink>
          <a:srgbClr val="CC0066"/>
        </a:hlink>
        <a:folHlink>
          <a:srgbClr val="7D7DA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2">
        <a:dk1>
          <a:srgbClr val="007A77"/>
        </a:dk1>
        <a:lt1>
          <a:srgbClr val="EFF6EE"/>
        </a:lt1>
        <a:dk2>
          <a:srgbClr val="0066CC"/>
        </a:dk2>
        <a:lt2>
          <a:srgbClr val="C0C0C0"/>
        </a:lt2>
        <a:accent1>
          <a:srgbClr val="E7EEE6"/>
        </a:accent1>
        <a:accent2>
          <a:srgbClr val="FF9933"/>
        </a:accent2>
        <a:accent3>
          <a:srgbClr val="F6FAF5"/>
        </a:accent3>
        <a:accent4>
          <a:srgbClr val="006765"/>
        </a:accent4>
        <a:accent5>
          <a:srgbClr val="F1F5F0"/>
        </a:accent5>
        <a:accent6>
          <a:srgbClr val="E78A2D"/>
        </a:accent6>
        <a:hlink>
          <a:srgbClr val="636395"/>
        </a:hlink>
        <a:folHlink>
          <a:srgbClr val="CC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3">
        <a:dk1>
          <a:srgbClr val="000000"/>
        </a:dk1>
        <a:lt1>
          <a:srgbClr val="CCFFCC"/>
        </a:lt1>
        <a:dk2>
          <a:srgbClr val="E88A00"/>
        </a:dk2>
        <a:lt2>
          <a:srgbClr val="C0C0C0"/>
        </a:lt2>
        <a:accent1>
          <a:srgbClr val="CCECFF"/>
        </a:accent1>
        <a:accent2>
          <a:srgbClr val="336600"/>
        </a:accent2>
        <a:accent3>
          <a:srgbClr val="E2FFE2"/>
        </a:accent3>
        <a:accent4>
          <a:srgbClr val="000000"/>
        </a:accent4>
        <a:accent5>
          <a:srgbClr val="E2F4FF"/>
        </a:accent5>
        <a:accent6>
          <a:srgbClr val="2D5C00"/>
        </a:accent6>
        <a:hlink>
          <a:srgbClr val="3333CC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4">
        <a:dk1>
          <a:srgbClr val="000000"/>
        </a:dk1>
        <a:lt1>
          <a:srgbClr val="FFFFCC"/>
        </a:lt1>
        <a:dk2>
          <a:srgbClr val="CC3300"/>
        </a:dk2>
        <a:lt2>
          <a:srgbClr val="C0C0C0"/>
        </a:lt2>
        <a:accent1>
          <a:srgbClr val="FFFFCC"/>
        </a:accent1>
        <a:accent2>
          <a:srgbClr val="339933"/>
        </a:accent2>
        <a:accent3>
          <a:srgbClr val="FFFFE2"/>
        </a:accent3>
        <a:accent4>
          <a:srgbClr val="000000"/>
        </a:accent4>
        <a:accent5>
          <a:srgbClr val="FFFFE2"/>
        </a:accent5>
        <a:accent6>
          <a:srgbClr val="2D8A2D"/>
        </a:accent6>
        <a:hlink>
          <a:srgbClr val="0066FF"/>
        </a:hlink>
        <a:folHlink>
          <a:srgbClr val="6F6F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5">
        <a:dk1>
          <a:srgbClr val="636395"/>
        </a:dk1>
        <a:lt1>
          <a:srgbClr val="FFE2C5"/>
        </a:lt1>
        <a:dk2>
          <a:srgbClr val="000000"/>
        </a:dk2>
        <a:lt2>
          <a:srgbClr val="C0C0C0"/>
        </a:lt2>
        <a:accent1>
          <a:srgbClr val="FFE1E1"/>
        </a:accent1>
        <a:accent2>
          <a:srgbClr val="FF9933"/>
        </a:accent2>
        <a:accent3>
          <a:srgbClr val="FFEEDF"/>
        </a:accent3>
        <a:accent4>
          <a:srgbClr val="53537E"/>
        </a:accent4>
        <a:accent5>
          <a:srgbClr val="FFEEEE"/>
        </a:accent5>
        <a:accent6>
          <a:srgbClr val="E78A2D"/>
        </a:accent6>
        <a:hlink>
          <a:srgbClr val="008080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6">
        <a:dk1>
          <a:srgbClr val="626292"/>
        </a:dk1>
        <a:lt1>
          <a:srgbClr val="CCECFF"/>
        </a:lt1>
        <a:dk2>
          <a:srgbClr val="3333CC"/>
        </a:dk2>
        <a:lt2>
          <a:srgbClr val="C0C0C0"/>
        </a:lt2>
        <a:accent1>
          <a:srgbClr val="D9F1FF"/>
        </a:accent1>
        <a:accent2>
          <a:srgbClr val="FF9900"/>
        </a:accent2>
        <a:accent3>
          <a:srgbClr val="E2F4FF"/>
        </a:accent3>
        <a:accent4>
          <a:srgbClr val="53537C"/>
        </a:accent4>
        <a:accent5>
          <a:srgbClr val="E9F7FF"/>
        </a:accent5>
        <a:accent6>
          <a:srgbClr val="E78A00"/>
        </a:accent6>
        <a:hlink>
          <a:srgbClr val="CC0066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7">
        <a:dk1>
          <a:srgbClr val="0066CC"/>
        </a:dk1>
        <a:lt1>
          <a:srgbClr val="FFE1E1"/>
        </a:lt1>
        <a:dk2>
          <a:srgbClr val="006600"/>
        </a:dk2>
        <a:lt2>
          <a:srgbClr val="C0C0C0"/>
        </a:lt2>
        <a:accent1>
          <a:srgbClr val="FFFFCC"/>
        </a:accent1>
        <a:accent2>
          <a:srgbClr val="009999"/>
        </a:accent2>
        <a:accent3>
          <a:srgbClr val="FFEEEE"/>
        </a:accent3>
        <a:accent4>
          <a:srgbClr val="0056AE"/>
        </a:accent4>
        <a:accent5>
          <a:srgbClr val="FFFFE2"/>
        </a:accent5>
        <a:accent6>
          <a:srgbClr val="008A8A"/>
        </a:accent6>
        <a:hlink>
          <a:srgbClr val="EC0000"/>
        </a:hlink>
        <a:folHlink>
          <a:srgbClr val="00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8">
        <a:dk1>
          <a:srgbClr val="292929"/>
        </a:dk1>
        <a:lt1>
          <a:srgbClr val="DDDDDD"/>
        </a:lt1>
        <a:dk2>
          <a:srgbClr val="0066CC"/>
        </a:dk2>
        <a:lt2>
          <a:srgbClr val="B2B2B2"/>
        </a:lt2>
        <a:accent1>
          <a:srgbClr val="CACADC"/>
        </a:accent1>
        <a:accent2>
          <a:srgbClr val="FFCC00"/>
        </a:accent2>
        <a:accent3>
          <a:srgbClr val="EBEBEB"/>
        </a:accent3>
        <a:accent4>
          <a:srgbClr val="212121"/>
        </a:accent4>
        <a:accent5>
          <a:srgbClr val="E1E1EB"/>
        </a:accent5>
        <a:accent6>
          <a:srgbClr val="E7B900"/>
        </a:accent6>
        <a:hlink>
          <a:srgbClr val="008080"/>
        </a:hlink>
        <a:folHlink>
          <a:srgbClr val="7D7DA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CDESIGNK</Template>
  <TotalTime>1608</TotalTime>
  <Words>1042</Words>
  <Application>Microsoft Office PowerPoint</Application>
  <PresentationFormat>全屏显示(4:3)</PresentationFormat>
  <Paragraphs>189</Paragraphs>
  <Slides>35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35</vt:i4>
      </vt:variant>
    </vt:vector>
  </HeadingPairs>
  <TitlesOfParts>
    <vt:vector size="50" baseType="lpstr">
      <vt:lpstr>Times New Roman</vt:lpstr>
      <vt:lpstr>宋体</vt:lpstr>
      <vt:lpstr>Arial</vt:lpstr>
      <vt:lpstr>Wingdings</vt:lpstr>
      <vt:lpstr>Arial Black</vt:lpstr>
      <vt:lpstr>黑体</vt:lpstr>
      <vt:lpstr>Verdana</vt:lpstr>
      <vt:lpstr>幼圆</vt:lpstr>
      <vt:lpstr>新宋体</vt:lpstr>
      <vt:lpstr>隶书</vt:lpstr>
      <vt:lpstr>华文新魏</vt:lpstr>
      <vt:lpstr>华文细黑</vt:lpstr>
      <vt:lpstr>Century</vt:lpstr>
      <vt:lpstr>Arial Narrow</vt:lpstr>
      <vt:lpstr>古瓶荷花</vt:lpstr>
      <vt:lpstr>PowerPoint 演示文稿</vt:lpstr>
      <vt:lpstr>Word study</vt:lpstr>
      <vt:lpstr>Word study</vt:lpstr>
      <vt:lpstr>Word study</vt:lpstr>
      <vt:lpstr>PowerPoint 演示文稿</vt:lpstr>
      <vt:lpstr>PowerPoint 演示文稿</vt:lpstr>
      <vt:lpstr>Patterns</vt:lpstr>
      <vt:lpstr>Patterns</vt:lpstr>
      <vt:lpstr>Patterns</vt:lpstr>
      <vt:lpstr>Patterns</vt:lpstr>
      <vt:lpstr>PowerPoint 演示文稿</vt:lpstr>
      <vt:lpstr>PowerPoint 演示文稿</vt:lpstr>
      <vt:lpstr>PowerPoint 演示文稿</vt:lpstr>
      <vt:lpstr>PowerPoint 演示文稿</vt:lpstr>
      <vt:lpstr>Let’s have a try!</vt:lpstr>
      <vt:lpstr>PowerPoint 演示文稿</vt:lpstr>
      <vt:lpstr>Now please be more careful!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jkzyw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www.DearEDU.com</dc:title>
  <dc:subject>www.DearEDU.com</dc:subject>
  <dc:creator>www.DearEDU.com</dc:creator>
  <cp:keywords>www.DearEDU.com</cp:keywords>
  <dc:description>www.DearEDU.com</dc:description>
  <cp:lastModifiedBy>user</cp:lastModifiedBy>
  <cp:revision>1</cp:revision>
  <dcterms:created xsi:type="dcterms:W3CDTF">1601-01-01T00:00:00Z</dcterms:created>
  <dcterms:modified xsi:type="dcterms:W3CDTF">2015-08-12T06:51:52Z</dcterms:modified>
  <cp:category>www.DearEDU.com</cp:category>
</cp:coreProperties>
</file>